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1065" r:id="rId2"/>
    <p:sldId id="577" r:id="rId3"/>
    <p:sldId id="579" r:id="rId4"/>
    <p:sldId id="2222" r:id="rId5"/>
    <p:sldId id="1131" r:id="rId6"/>
    <p:sldId id="1067" r:id="rId7"/>
    <p:sldId id="3171" r:id="rId8"/>
    <p:sldId id="3172" r:id="rId9"/>
    <p:sldId id="3173" r:id="rId10"/>
    <p:sldId id="3174" r:id="rId11"/>
    <p:sldId id="3175" r:id="rId12"/>
    <p:sldId id="2613" r:id="rId13"/>
    <p:sldId id="3192" r:id="rId14"/>
    <p:sldId id="3193" r:id="rId15"/>
    <p:sldId id="2999" r:id="rId16"/>
    <p:sldId id="3194" r:id="rId17"/>
    <p:sldId id="3195" r:id="rId18"/>
    <p:sldId id="3196" r:id="rId19"/>
    <p:sldId id="2869" r:id="rId20"/>
    <p:sldId id="3236" r:id="rId21"/>
    <p:sldId id="3176" r:id="rId22"/>
    <p:sldId id="3177" r:id="rId23"/>
    <p:sldId id="3178" r:id="rId24"/>
    <p:sldId id="3179" r:id="rId25"/>
    <p:sldId id="3237" r:id="rId26"/>
    <p:sldId id="3180" r:id="rId27"/>
    <p:sldId id="2893" r:id="rId28"/>
    <p:sldId id="2776" r:id="rId29"/>
    <p:sldId id="1545" r:id="rId30"/>
    <p:sldId id="1658" r:id="rId31"/>
    <p:sldId id="1659" r:id="rId32"/>
    <p:sldId id="1656" r:id="rId33"/>
    <p:sldId id="1657" r:id="rId34"/>
    <p:sldId id="1538" r:id="rId35"/>
    <p:sldId id="474" r:id="rId36"/>
    <p:sldId id="549" r:id="rId37"/>
    <p:sldId id="257"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1131"/>
            <p14:sldId id="1067"/>
          </p14:sldIdLst>
        </p14:section>
        <p14:section name="Introduction" id="{32A096C4-529B-465D-B1BE-B8331EAA7823}">
          <p14:sldIdLst>
            <p14:sldId id="3171"/>
            <p14:sldId id="3172"/>
            <p14:sldId id="3173"/>
            <p14:sldId id="3174"/>
            <p14:sldId id="3175"/>
          </p14:sldIdLst>
        </p14:section>
        <p14:section name="Privacy" id="{E5ACFB0D-79F3-42EF-B94D-63813D4A5F97}">
          <p14:sldIdLst>
            <p14:sldId id="2613"/>
            <p14:sldId id="3192"/>
            <p14:sldId id="3193"/>
            <p14:sldId id="2999"/>
            <p14:sldId id="3194"/>
            <p14:sldId id="3195"/>
            <p14:sldId id="3196"/>
            <p14:sldId id="2869"/>
            <p14:sldId id="3236"/>
          </p14:sldIdLst>
        </p14:section>
        <p14:section name="Environmental Impact" id="{0E1F8363-E3FF-422C-A099-3EA844754FDA}">
          <p14:sldIdLst>
            <p14:sldId id="3176"/>
          </p14:sldIdLst>
        </p14:section>
        <p14:section name="Unequal Access" id="{DEF86376-C565-4BE0-AC05-89222D6A1C90}">
          <p14:sldIdLst>
            <p14:sldId id="3177"/>
          </p14:sldIdLst>
        </p14:section>
        <p14:section name="Assistive Technology" id="{7305C346-7C83-4434-9C26-C60EEC7738B4}">
          <p14:sldIdLst>
            <p14:sldId id="3178"/>
          </p14:sldIdLst>
        </p14:section>
        <p14:section name="Netiquette" id="{053164E9-FDD7-49B4-BB1D-2C121E936F2B}">
          <p14:sldIdLst>
            <p14:sldId id="3179"/>
            <p14:sldId id="3237"/>
          </p14:sldIdLst>
        </p14:section>
        <p14:section name="Acceptable Use" id="{75D8B576-B6A6-4BA0-B137-7F2B9556EFCA}">
          <p14:sldIdLst>
            <p14:sldId id="3180"/>
            <p14:sldId id="2893"/>
          </p14:sldIdLst>
        </p14:section>
        <p14:section name="End" id="{DDEDB59C-1E1E-4A76-8B5D-9EF2F5ECCE46}">
          <p14:sldIdLst>
            <p14:sldId id="2776"/>
            <p14:sldId id="1545"/>
            <p14:sldId id="1658"/>
            <p14:sldId id="1659"/>
            <p14:sldId id="1656"/>
            <p14:sldId id="1657"/>
            <p14:sldId id="1538"/>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6C31"/>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6B0B0E-A647-4EE6-BFF9-E0D58E66DA14}" v="7" dt="2025-03-19T14:59:59.3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13" autoAdjust="0"/>
    <p:restoredTop sz="96713" autoAdjust="0"/>
  </p:normalViewPr>
  <p:slideViewPr>
    <p:cSldViewPr snapToGrid="0">
      <p:cViewPr varScale="1">
        <p:scale>
          <a:sx n="117" d="100"/>
          <a:sy n="117" d="100"/>
        </p:scale>
        <p:origin x="205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F7B5A5E6-9BC1-4D68-AD17-FC5D197041BA}"/>
    <pc:docChg chg="undo custSel addSld delSld modSld sldOrd modSection">
      <pc:chgData name="paul meaney" userId="8f3b41ac-413d-46e0-bc97-8181c95bcdc2" providerId="ADAL" clId="{F7B5A5E6-9BC1-4D68-AD17-FC5D197041BA}" dt="2025-01-29T11:18:49.457" v="16306" actId="20577"/>
      <pc:docMkLst>
        <pc:docMk/>
      </pc:docMkLst>
      <pc:sldChg chg="modSp">
        <pc:chgData name="paul meaney" userId="8f3b41ac-413d-46e0-bc97-8181c95bcdc2" providerId="ADAL" clId="{F7B5A5E6-9BC1-4D68-AD17-FC5D197041BA}" dt="2025-01-27T17:55:46.831" v="12235" actId="20577"/>
        <pc:sldMkLst>
          <pc:docMk/>
          <pc:sldMk cId="1160443717" sldId="474"/>
        </pc:sldMkLst>
        <pc:graphicFrameChg chg="mod">
          <ac:chgData name="paul meaney" userId="8f3b41ac-413d-46e0-bc97-8181c95bcdc2" providerId="ADAL" clId="{F7B5A5E6-9BC1-4D68-AD17-FC5D197041BA}" dt="2025-01-27T17:55:46.831" v="12235" actId="20577"/>
          <ac:graphicFrameMkLst>
            <pc:docMk/>
            <pc:sldMk cId="1160443717" sldId="474"/>
            <ac:graphicFrameMk id="6" creationId="{1C5729E5-894C-4537-B922-691C968510DB}"/>
          </ac:graphicFrameMkLst>
        </pc:graphicFrameChg>
      </pc:sldChg>
      <pc:sldChg chg="modSp mod">
        <pc:chgData name="paul meaney" userId="8f3b41ac-413d-46e0-bc97-8181c95bcdc2" providerId="ADAL" clId="{F7B5A5E6-9BC1-4D68-AD17-FC5D197041BA}" dt="2025-01-27T18:08:32.861" v="12811" actId="113"/>
        <pc:sldMkLst>
          <pc:docMk/>
          <pc:sldMk cId="1380044357" sldId="549"/>
        </pc:sldMkLst>
        <pc:spChg chg="mod">
          <ac:chgData name="paul meaney" userId="8f3b41ac-413d-46e0-bc97-8181c95bcdc2" providerId="ADAL" clId="{F7B5A5E6-9BC1-4D68-AD17-FC5D197041BA}" dt="2025-01-27T18:08:32.861" v="12811" actId="113"/>
          <ac:spMkLst>
            <pc:docMk/>
            <pc:sldMk cId="1380044357" sldId="549"/>
            <ac:spMk id="3" creationId="{F381A580-5C3D-45D9-9B65-B4E854207856}"/>
          </ac:spMkLst>
        </pc:spChg>
      </pc:sldChg>
      <pc:sldChg chg="modSp">
        <pc:chgData name="paul meaney" userId="8f3b41ac-413d-46e0-bc97-8181c95bcdc2" providerId="ADAL" clId="{F7B5A5E6-9BC1-4D68-AD17-FC5D197041BA}" dt="2025-01-27T17:48:55.813" v="11926" actId="20577"/>
        <pc:sldMkLst>
          <pc:docMk/>
          <pc:sldMk cId="730368164" sldId="1067"/>
        </pc:sldMkLst>
        <pc:graphicFrameChg chg="mod">
          <ac:chgData name="paul meaney" userId="8f3b41ac-413d-46e0-bc97-8181c95bcdc2" providerId="ADAL" clId="{F7B5A5E6-9BC1-4D68-AD17-FC5D197041BA}" dt="2025-01-27T17:48:55.813" v="11926" actId="20577"/>
          <ac:graphicFrameMkLst>
            <pc:docMk/>
            <pc:sldMk cId="730368164" sldId="1067"/>
            <ac:graphicFrameMk id="6" creationId="{12AFF6FB-4C5E-0942-B615-D5E66362A6EC}"/>
          </ac:graphicFrameMkLst>
        </pc:graphicFrameChg>
      </pc:sldChg>
      <pc:sldChg chg="modSp">
        <pc:chgData name="paul meaney" userId="8f3b41ac-413d-46e0-bc97-8181c95bcdc2" providerId="ADAL" clId="{F7B5A5E6-9BC1-4D68-AD17-FC5D197041BA}" dt="2025-01-27T10:18:02.730" v="4597" actId="20577"/>
        <pc:sldMkLst>
          <pc:docMk/>
          <pc:sldMk cId="3329140355" sldId="1484"/>
        </pc:sldMkLst>
      </pc:sldChg>
      <pc:sldChg chg="modSp add mod setBg">
        <pc:chgData name="paul meaney" userId="8f3b41ac-413d-46e0-bc97-8181c95bcdc2" providerId="ADAL" clId="{F7B5A5E6-9BC1-4D68-AD17-FC5D197041BA}" dt="2025-01-27T14:32:12.347" v="8033" actId="20577"/>
        <pc:sldMkLst>
          <pc:docMk/>
          <pc:sldMk cId="3836509638" sldId="2334"/>
        </pc:sldMkLst>
      </pc:sldChg>
      <pc:sldChg chg="modSp">
        <pc:chgData name="paul meaney" userId="8f3b41ac-413d-46e0-bc97-8181c95bcdc2" providerId="ADAL" clId="{F7B5A5E6-9BC1-4D68-AD17-FC5D197041BA}" dt="2025-01-27T10:17:48.802" v="4589" actId="20577"/>
        <pc:sldMkLst>
          <pc:docMk/>
          <pc:sldMk cId="228572116" sldId="2345"/>
        </pc:sldMkLst>
      </pc:sldChg>
      <pc:sldChg chg="modSp add mod">
        <pc:chgData name="paul meaney" userId="8f3b41ac-413d-46e0-bc97-8181c95bcdc2" providerId="ADAL" clId="{F7B5A5E6-9BC1-4D68-AD17-FC5D197041BA}" dt="2025-01-27T14:29:01.949" v="8026" actId="20577"/>
        <pc:sldMkLst>
          <pc:docMk/>
          <pc:sldMk cId="2626814343" sldId="2432"/>
        </pc:sldMkLst>
      </pc:sldChg>
      <pc:sldChg chg="modSp mod">
        <pc:chgData name="paul meaney" userId="8f3b41ac-413d-46e0-bc97-8181c95bcdc2" providerId="ADAL" clId="{F7B5A5E6-9BC1-4D68-AD17-FC5D197041BA}" dt="2025-01-27T16:28:15.467" v="11455" actId="313"/>
        <pc:sldMkLst>
          <pc:docMk/>
          <pc:sldMk cId="3395721923" sldId="2487"/>
        </pc:sldMkLst>
      </pc:sldChg>
      <pc:sldChg chg="del">
        <pc:chgData name="paul meaney" userId="8f3b41ac-413d-46e0-bc97-8181c95bcdc2" providerId="ADAL" clId="{F7B5A5E6-9BC1-4D68-AD17-FC5D197041BA}" dt="2025-01-27T12:33:51.395" v="7401" actId="2696"/>
        <pc:sldMkLst>
          <pc:docMk/>
          <pc:sldMk cId="774011865" sldId="2520"/>
        </pc:sldMkLst>
      </pc:sldChg>
      <pc:sldChg chg="add">
        <pc:chgData name="paul meaney" userId="8f3b41ac-413d-46e0-bc97-8181c95bcdc2" providerId="ADAL" clId="{F7B5A5E6-9BC1-4D68-AD17-FC5D197041BA}" dt="2025-01-27T12:33:58.544" v="7402"/>
        <pc:sldMkLst>
          <pc:docMk/>
          <pc:sldMk cId="3489236203" sldId="2520"/>
        </pc:sldMkLst>
      </pc:sldChg>
      <pc:sldChg chg="modSp add mod">
        <pc:chgData name="paul meaney" userId="8f3b41ac-413d-46e0-bc97-8181c95bcdc2" providerId="ADAL" clId="{F7B5A5E6-9BC1-4D68-AD17-FC5D197041BA}" dt="2025-01-27T12:34:25.581" v="7437" actId="20577"/>
        <pc:sldMkLst>
          <pc:docMk/>
          <pc:sldMk cId="942860232" sldId="2521"/>
        </pc:sldMkLst>
      </pc:sldChg>
      <pc:sldChg chg="modSp del mod">
        <pc:chgData name="paul meaney" userId="8f3b41ac-413d-46e0-bc97-8181c95bcdc2" providerId="ADAL" clId="{F7B5A5E6-9BC1-4D68-AD17-FC5D197041BA}" dt="2025-01-27T12:33:51.395" v="7401" actId="2696"/>
        <pc:sldMkLst>
          <pc:docMk/>
          <pc:sldMk cId="3929120040" sldId="2521"/>
        </pc:sldMkLst>
      </pc:sldChg>
      <pc:sldChg chg="modSp mod ord">
        <pc:chgData name="paul meaney" userId="8f3b41ac-413d-46e0-bc97-8181c95bcdc2" providerId="ADAL" clId="{F7B5A5E6-9BC1-4D68-AD17-FC5D197041BA}" dt="2025-01-27T11:43:58.906" v="6600" actId="20577"/>
        <pc:sldMkLst>
          <pc:docMk/>
          <pc:sldMk cId="2158207084" sldId="2535"/>
        </pc:sldMkLst>
      </pc:sldChg>
      <pc:sldChg chg="modSp mod ord">
        <pc:chgData name="paul meaney" userId="8f3b41ac-413d-46e0-bc97-8181c95bcdc2" providerId="ADAL" clId="{F7B5A5E6-9BC1-4D68-AD17-FC5D197041BA}" dt="2025-01-28T10:54:47.529" v="14263" actId="20577"/>
        <pc:sldMkLst>
          <pc:docMk/>
          <pc:sldMk cId="2947326535" sldId="2551"/>
        </pc:sldMkLst>
      </pc:sldChg>
      <pc:sldChg chg="add">
        <pc:chgData name="paul meaney" userId="8f3b41ac-413d-46e0-bc97-8181c95bcdc2" providerId="ADAL" clId="{F7B5A5E6-9BC1-4D68-AD17-FC5D197041BA}" dt="2025-01-27T12:41:19.639" v="7665"/>
        <pc:sldMkLst>
          <pc:docMk/>
          <pc:sldMk cId="2647197516" sldId="2559"/>
        </pc:sldMkLst>
      </pc:sldChg>
      <pc:sldChg chg="add">
        <pc:chgData name="paul meaney" userId="8f3b41ac-413d-46e0-bc97-8181c95bcdc2" providerId="ADAL" clId="{F7B5A5E6-9BC1-4D68-AD17-FC5D197041BA}" dt="2025-01-27T12:41:19.639" v="7665"/>
        <pc:sldMkLst>
          <pc:docMk/>
          <pc:sldMk cId="3820527568" sldId="2560"/>
        </pc:sldMkLst>
      </pc:sldChg>
      <pc:sldChg chg="add">
        <pc:chgData name="paul meaney" userId="8f3b41ac-413d-46e0-bc97-8181c95bcdc2" providerId="ADAL" clId="{F7B5A5E6-9BC1-4D68-AD17-FC5D197041BA}" dt="2025-01-27T12:41:19.639" v="7665"/>
        <pc:sldMkLst>
          <pc:docMk/>
          <pc:sldMk cId="1709448842" sldId="2561"/>
        </pc:sldMkLst>
      </pc:sldChg>
      <pc:sldChg chg="add">
        <pc:chgData name="paul meaney" userId="8f3b41ac-413d-46e0-bc97-8181c95bcdc2" providerId="ADAL" clId="{F7B5A5E6-9BC1-4D68-AD17-FC5D197041BA}" dt="2025-01-27T12:41:19.639" v="7665"/>
        <pc:sldMkLst>
          <pc:docMk/>
          <pc:sldMk cId="258986108" sldId="2563"/>
        </pc:sldMkLst>
      </pc:sldChg>
      <pc:sldChg chg="add">
        <pc:chgData name="paul meaney" userId="8f3b41ac-413d-46e0-bc97-8181c95bcdc2" providerId="ADAL" clId="{F7B5A5E6-9BC1-4D68-AD17-FC5D197041BA}" dt="2025-01-27T12:41:19.639" v="7665"/>
        <pc:sldMkLst>
          <pc:docMk/>
          <pc:sldMk cId="2526422499" sldId="2564"/>
        </pc:sldMkLst>
      </pc:sldChg>
      <pc:sldChg chg="modSp mod">
        <pc:chgData name="paul meaney" userId="8f3b41ac-413d-46e0-bc97-8181c95bcdc2" providerId="ADAL" clId="{F7B5A5E6-9BC1-4D68-AD17-FC5D197041BA}" dt="2025-01-29T11:18:29.113" v="16292" actId="20577"/>
        <pc:sldMkLst>
          <pc:docMk/>
          <pc:sldMk cId="638675061" sldId="2579"/>
        </pc:sldMkLst>
      </pc:sldChg>
      <pc:sldChg chg="modSp add mod setBg">
        <pc:chgData name="paul meaney" userId="8f3b41ac-413d-46e0-bc97-8181c95bcdc2" providerId="ADAL" clId="{F7B5A5E6-9BC1-4D68-AD17-FC5D197041BA}" dt="2025-01-27T12:21:58.219" v="7086" actId="6549"/>
        <pc:sldMkLst>
          <pc:docMk/>
          <pc:sldMk cId="565107342" sldId="2584"/>
        </pc:sldMkLst>
      </pc:sldChg>
      <pc:sldChg chg="add">
        <pc:chgData name="paul meaney" userId="8f3b41ac-413d-46e0-bc97-8181c95bcdc2" providerId="ADAL" clId="{F7B5A5E6-9BC1-4D68-AD17-FC5D197041BA}" dt="2025-01-27T12:21:03.533" v="6932"/>
        <pc:sldMkLst>
          <pc:docMk/>
          <pc:sldMk cId="3956798626" sldId="2593"/>
        </pc:sldMkLst>
      </pc:sldChg>
      <pc:sldChg chg="add">
        <pc:chgData name="paul meaney" userId="8f3b41ac-413d-46e0-bc97-8181c95bcdc2" providerId="ADAL" clId="{F7B5A5E6-9BC1-4D68-AD17-FC5D197041BA}" dt="2025-01-27T12:21:03.533" v="6932"/>
        <pc:sldMkLst>
          <pc:docMk/>
          <pc:sldMk cId="3300876888" sldId="2595"/>
        </pc:sldMkLst>
      </pc:sldChg>
      <pc:sldChg chg="modSp add mod setBg">
        <pc:chgData name="paul meaney" userId="8f3b41ac-413d-46e0-bc97-8181c95bcdc2" providerId="ADAL" clId="{F7B5A5E6-9BC1-4D68-AD17-FC5D197041BA}" dt="2025-01-27T12:34:13.197" v="7414" actId="20577"/>
        <pc:sldMkLst>
          <pc:docMk/>
          <pc:sldMk cId="1823108627" sldId="2596"/>
        </pc:sldMkLst>
      </pc:sldChg>
      <pc:sldChg chg="modSp mod">
        <pc:chgData name="paul meaney" userId="8f3b41ac-413d-46e0-bc97-8181c95bcdc2" providerId="ADAL" clId="{F7B5A5E6-9BC1-4D68-AD17-FC5D197041BA}" dt="2025-01-27T12:34:59.415" v="7472" actId="20577"/>
        <pc:sldMkLst>
          <pc:docMk/>
          <pc:sldMk cId="297204616" sldId="2601"/>
        </pc:sldMkLst>
      </pc:sldChg>
      <pc:sldChg chg="modSp mod">
        <pc:chgData name="paul meaney" userId="8f3b41ac-413d-46e0-bc97-8181c95bcdc2" providerId="ADAL" clId="{F7B5A5E6-9BC1-4D68-AD17-FC5D197041BA}" dt="2025-01-29T11:18:13.809" v="16281" actId="20577"/>
        <pc:sldMkLst>
          <pc:docMk/>
          <pc:sldMk cId="1236604437" sldId="2613"/>
        </pc:sldMkLst>
        <pc:spChg chg="mod">
          <ac:chgData name="paul meaney" userId="8f3b41ac-413d-46e0-bc97-8181c95bcdc2" providerId="ADAL" clId="{F7B5A5E6-9BC1-4D68-AD17-FC5D197041BA}" dt="2025-01-29T11:18:13.809" v="16281" actId="20577"/>
          <ac:spMkLst>
            <pc:docMk/>
            <pc:sldMk cId="1236604437" sldId="2613"/>
            <ac:spMk id="5" creationId="{0C9C7B89-9D0B-3D90-B30E-B1213C5E2023}"/>
          </ac:spMkLst>
        </pc:spChg>
      </pc:sldChg>
      <pc:sldChg chg="modSp">
        <pc:chgData name="paul meaney" userId="8f3b41ac-413d-46e0-bc97-8181c95bcdc2" providerId="ADAL" clId="{F7B5A5E6-9BC1-4D68-AD17-FC5D197041BA}" dt="2025-01-28T10:01:36.976" v="13443" actId="20577"/>
        <pc:sldMkLst>
          <pc:docMk/>
          <pc:sldMk cId="2971155314" sldId="2614"/>
        </pc:sldMkLst>
      </pc:sldChg>
      <pc:sldChg chg="modSp mod">
        <pc:chgData name="paul meaney" userId="8f3b41ac-413d-46e0-bc97-8181c95bcdc2" providerId="ADAL" clId="{F7B5A5E6-9BC1-4D68-AD17-FC5D197041BA}" dt="2025-01-28T12:32:26.823" v="15758" actId="1076"/>
        <pc:sldMkLst>
          <pc:docMk/>
          <pc:sldMk cId="4007282247" sldId="2627"/>
        </pc:sldMkLst>
      </pc:sldChg>
      <pc:sldChg chg="add del">
        <pc:chgData name="paul meaney" userId="8f3b41ac-413d-46e0-bc97-8181c95bcdc2" providerId="ADAL" clId="{F7B5A5E6-9BC1-4D68-AD17-FC5D197041BA}" dt="2025-01-28T10:02:43.794" v="13444" actId="47"/>
        <pc:sldMkLst>
          <pc:docMk/>
          <pc:sldMk cId="674849738" sldId="2631"/>
        </pc:sldMkLst>
      </pc:sldChg>
      <pc:sldChg chg="modSp mod">
        <pc:chgData name="paul meaney" userId="8f3b41ac-413d-46e0-bc97-8181c95bcdc2" providerId="ADAL" clId="{F7B5A5E6-9BC1-4D68-AD17-FC5D197041BA}" dt="2025-01-28T12:32:31.197" v="15759" actId="1076"/>
        <pc:sldMkLst>
          <pc:docMk/>
          <pc:sldMk cId="2051805655" sldId="2632"/>
        </pc:sldMkLst>
      </pc:sldChg>
      <pc:sldChg chg="modSp add mod">
        <pc:chgData name="paul meaney" userId="8f3b41ac-413d-46e0-bc97-8181c95bcdc2" providerId="ADAL" clId="{F7B5A5E6-9BC1-4D68-AD17-FC5D197041BA}" dt="2025-01-27T12:34:20.524" v="7426" actId="20577"/>
        <pc:sldMkLst>
          <pc:docMk/>
          <pc:sldMk cId="203209795" sldId="2634"/>
        </pc:sldMkLst>
      </pc:sldChg>
      <pc:sldChg chg="modSp del mod">
        <pc:chgData name="paul meaney" userId="8f3b41ac-413d-46e0-bc97-8181c95bcdc2" providerId="ADAL" clId="{F7B5A5E6-9BC1-4D68-AD17-FC5D197041BA}" dt="2025-01-27T12:33:51.395" v="7401" actId="2696"/>
        <pc:sldMkLst>
          <pc:docMk/>
          <pc:sldMk cId="926668380" sldId="2634"/>
        </pc:sldMkLst>
      </pc:sldChg>
      <pc:sldChg chg="modSp">
        <pc:chgData name="paul meaney" userId="8f3b41ac-413d-46e0-bc97-8181c95bcdc2" providerId="ADAL" clId="{F7B5A5E6-9BC1-4D68-AD17-FC5D197041BA}" dt="2025-01-27T16:34:54.084" v="11526" actId="114"/>
        <pc:sldMkLst>
          <pc:docMk/>
          <pc:sldMk cId="2936302994" sldId="2648"/>
        </pc:sldMkLst>
      </pc:sldChg>
      <pc:sldChg chg="addSp delSp modSp mod setBg">
        <pc:chgData name="paul meaney" userId="8f3b41ac-413d-46e0-bc97-8181c95bcdc2" providerId="ADAL" clId="{F7B5A5E6-9BC1-4D68-AD17-FC5D197041BA}" dt="2025-01-27T11:33:54.970" v="5821" actId="114"/>
        <pc:sldMkLst>
          <pc:docMk/>
          <pc:sldMk cId="4185243743" sldId="2649"/>
        </pc:sldMkLst>
      </pc:sldChg>
      <pc:sldChg chg="addSp delSp modSp mod setBg">
        <pc:chgData name="paul meaney" userId="8f3b41ac-413d-46e0-bc97-8181c95bcdc2" providerId="ADAL" clId="{F7B5A5E6-9BC1-4D68-AD17-FC5D197041BA}" dt="2025-01-27T11:43:06.759" v="6556" actId="114"/>
        <pc:sldMkLst>
          <pc:docMk/>
          <pc:sldMk cId="3518990008" sldId="2650"/>
        </pc:sldMkLst>
      </pc:sldChg>
      <pc:sldChg chg="modSp mod">
        <pc:chgData name="paul meaney" userId="8f3b41ac-413d-46e0-bc97-8181c95bcdc2" providerId="ADAL" clId="{F7B5A5E6-9BC1-4D68-AD17-FC5D197041BA}" dt="2025-01-29T11:18:38.625" v="16299" actId="20577"/>
        <pc:sldMkLst>
          <pc:docMk/>
          <pc:sldMk cId="1003527767" sldId="2651"/>
        </pc:sldMkLst>
      </pc:sldChg>
      <pc:sldChg chg="modSp">
        <pc:chgData name="paul meaney" userId="8f3b41ac-413d-46e0-bc97-8181c95bcdc2" providerId="ADAL" clId="{F7B5A5E6-9BC1-4D68-AD17-FC5D197041BA}" dt="2025-01-27T12:36:31.235" v="7601" actId="20577"/>
        <pc:sldMkLst>
          <pc:docMk/>
          <pc:sldMk cId="3202992336" sldId="2653"/>
        </pc:sldMkLst>
      </pc:sldChg>
      <pc:sldChg chg="modSp">
        <pc:chgData name="paul meaney" userId="8f3b41ac-413d-46e0-bc97-8181c95bcdc2" providerId="ADAL" clId="{F7B5A5E6-9BC1-4D68-AD17-FC5D197041BA}" dt="2025-01-27T10:17:26.602" v="4583" actId="20577"/>
        <pc:sldMkLst>
          <pc:docMk/>
          <pc:sldMk cId="3643416202" sldId="2654"/>
        </pc:sldMkLst>
      </pc:sldChg>
      <pc:sldChg chg="modSp mod">
        <pc:chgData name="paul meaney" userId="8f3b41ac-413d-46e0-bc97-8181c95bcdc2" providerId="ADAL" clId="{F7B5A5E6-9BC1-4D68-AD17-FC5D197041BA}" dt="2025-01-29T11:18:49.457" v="16306" actId="20577"/>
        <pc:sldMkLst>
          <pc:docMk/>
          <pc:sldMk cId="2626085960" sldId="2655"/>
        </pc:sldMkLst>
      </pc:sldChg>
      <pc:sldChg chg="modSp del mod ord">
        <pc:chgData name="paul meaney" userId="8f3b41ac-413d-46e0-bc97-8181c95bcdc2" providerId="ADAL" clId="{F7B5A5E6-9BC1-4D68-AD17-FC5D197041BA}" dt="2025-01-27T14:54:23.742" v="9502" actId="47"/>
        <pc:sldMkLst>
          <pc:docMk/>
          <pc:sldMk cId="55171594" sldId="2657"/>
        </pc:sldMkLst>
      </pc:sldChg>
      <pc:sldChg chg="modSp del mod">
        <pc:chgData name="paul meaney" userId="8f3b41ac-413d-46e0-bc97-8181c95bcdc2" providerId="ADAL" clId="{F7B5A5E6-9BC1-4D68-AD17-FC5D197041BA}" dt="2025-01-27T15:21:40.585" v="11125" actId="47"/>
        <pc:sldMkLst>
          <pc:docMk/>
          <pc:sldMk cId="4042867992" sldId="2658"/>
        </pc:sldMkLst>
      </pc:sldChg>
      <pc:sldChg chg="modSp mod">
        <pc:chgData name="paul meaney" userId="8f3b41ac-413d-46e0-bc97-8181c95bcdc2" providerId="ADAL" clId="{F7B5A5E6-9BC1-4D68-AD17-FC5D197041BA}" dt="2025-01-24T20:12:04.540" v="11" actId="5793"/>
        <pc:sldMkLst>
          <pc:docMk/>
          <pc:sldMk cId="3344544952" sldId="2727"/>
        </pc:sldMkLst>
      </pc:sldChg>
      <pc:sldChg chg="modSp">
        <pc:chgData name="paul meaney" userId="8f3b41ac-413d-46e0-bc97-8181c95bcdc2" providerId="ADAL" clId="{F7B5A5E6-9BC1-4D68-AD17-FC5D197041BA}" dt="2025-01-29T10:04:49.250" v="16273" actId="114"/>
        <pc:sldMkLst>
          <pc:docMk/>
          <pc:sldMk cId="2917518709" sldId="2728"/>
        </pc:sldMkLst>
      </pc:sldChg>
      <pc:sldChg chg="modSp add mod">
        <pc:chgData name="paul meaney" userId="8f3b41ac-413d-46e0-bc97-8181c95bcdc2" providerId="ADAL" clId="{F7B5A5E6-9BC1-4D68-AD17-FC5D197041BA}" dt="2025-01-27T10:13:41.176" v="3943" actId="14734"/>
        <pc:sldMkLst>
          <pc:docMk/>
          <pc:sldMk cId="2430694606" sldId="2731"/>
        </pc:sldMkLst>
      </pc:sldChg>
      <pc:sldChg chg="addSp delSp modSp new mod setBg">
        <pc:chgData name="paul meaney" userId="8f3b41ac-413d-46e0-bc97-8181c95bcdc2" providerId="ADAL" clId="{F7B5A5E6-9BC1-4D68-AD17-FC5D197041BA}" dt="2025-01-24T20:16:26.098" v="541" actId="114"/>
        <pc:sldMkLst>
          <pc:docMk/>
          <pc:sldMk cId="3178098685" sldId="2732"/>
        </pc:sldMkLst>
      </pc:sldChg>
      <pc:sldChg chg="modSp add mod">
        <pc:chgData name="paul meaney" userId="8f3b41ac-413d-46e0-bc97-8181c95bcdc2" providerId="ADAL" clId="{F7B5A5E6-9BC1-4D68-AD17-FC5D197041BA}" dt="2025-01-27T10:13:23.578" v="3940" actId="313"/>
        <pc:sldMkLst>
          <pc:docMk/>
          <pc:sldMk cId="945860156" sldId="2733"/>
        </pc:sldMkLst>
      </pc:sldChg>
      <pc:sldChg chg="addSp delSp modSp new mod setBg">
        <pc:chgData name="paul meaney" userId="8f3b41ac-413d-46e0-bc97-8181c95bcdc2" providerId="ADAL" clId="{F7B5A5E6-9BC1-4D68-AD17-FC5D197041BA}" dt="2025-01-27T09:57:53.411" v="2193" actId="20577"/>
        <pc:sldMkLst>
          <pc:docMk/>
          <pc:sldMk cId="2626180873" sldId="2734"/>
        </pc:sldMkLst>
      </pc:sldChg>
      <pc:sldChg chg="modSp add del mod">
        <pc:chgData name="paul meaney" userId="8f3b41ac-413d-46e0-bc97-8181c95bcdc2" providerId="ADAL" clId="{F7B5A5E6-9BC1-4D68-AD17-FC5D197041BA}" dt="2025-01-27T10:10:47.983" v="3547" actId="47"/>
        <pc:sldMkLst>
          <pc:docMk/>
          <pc:sldMk cId="116140611" sldId="2735"/>
        </pc:sldMkLst>
      </pc:sldChg>
      <pc:sldChg chg="add del">
        <pc:chgData name="paul meaney" userId="8f3b41ac-413d-46e0-bc97-8181c95bcdc2" providerId="ADAL" clId="{F7B5A5E6-9BC1-4D68-AD17-FC5D197041BA}" dt="2025-01-27T10:10:49.103" v="3548" actId="47"/>
        <pc:sldMkLst>
          <pc:docMk/>
          <pc:sldMk cId="2634617298" sldId="2736"/>
        </pc:sldMkLst>
      </pc:sldChg>
      <pc:sldChg chg="modSp add mod">
        <pc:chgData name="paul meaney" userId="8f3b41ac-413d-46e0-bc97-8181c95bcdc2" providerId="ADAL" clId="{F7B5A5E6-9BC1-4D68-AD17-FC5D197041BA}" dt="2025-01-27T10:13:20.648" v="3939" actId="313"/>
        <pc:sldMkLst>
          <pc:docMk/>
          <pc:sldMk cId="3715993997" sldId="2737"/>
        </pc:sldMkLst>
      </pc:sldChg>
      <pc:sldChg chg="modSp add mod">
        <pc:chgData name="paul meaney" userId="8f3b41ac-413d-46e0-bc97-8181c95bcdc2" providerId="ADAL" clId="{F7B5A5E6-9BC1-4D68-AD17-FC5D197041BA}" dt="2025-01-27T10:15:27.067" v="4203"/>
        <pc:sldMkLst>
          <pc:docMk/>
          <pc:sldMk cId="707838247" sldId="2738"/>
        </pc:sldMkLst>
      </pc:sldChg>
      <pc:sldChg chg="modSp add del mod">
        <pc:chgData name="paul meaney" userId="8f3b41ac-413d-46e0-bc97-8181c95bcdc2" providerId="ADAL" clId="{F7B5A5E6-9BC1-4D68-AD17-FC5D197041BA}" dt="2025-01-27T11:14:43.654" v="4787"/>
        <pc:sldMkLst>
          <pc:docMk/>
          <pc:sldMk cId="1484980956" sldId="2739"/>
        </pc:sldMkLst>
      </pc:sldChg>
      <pc:sldChg chg="add">
        <pc:chgData name="paul meaney" userId="8f3b41ac-413d-46e0-bc97-8181c95bcdc2" providerId="ADAL" clId="{F7B5A5E6-9BC1-4D68-AD17-FC5D197041BA}" dt="2025-01-27T11:14:47.368" v="4788"/>
        <pc:sldMkLst>
          <pc:docMk/>
          <pc:sldMk cId="1744960853" sldId="2739"/>
        </pc:sldMkLst>
      </pc:sldChg>
      <pc:sldChg chg="modSp add mod">
        <pc:chgData name="paul meaney" userId="8f3b41ac-413d-46e0-bc97-8181c95bcdc2" providerId="ADAL" clId="{F7B5A5E6-9BC1-4D68-AD17-FC5D197041BA}" dt="2025-01-27T11:15:15.096" v="4828" actId="20577"/>
        <pc:sldMkLst>
          <pc:docMk/>
          <pc:sldMk cId="2433245200" sldId="2740"/>
        </pc:sldMkLst>
      </pc:sldChg>
      <pc:sldChg chg="modSp add mod">
        <pc:chgData name="paul meaney" userId="8f3b41ac-413d-46e0-bc97-8181c95bcdc2" providerId="ADAL" clId="{F7B5A5E6-9BC1-4D68-AD17-FC5D197041BA}" dt="2025-01-27T11:15:46.636" v="4894" actId="20577"/>
        <pc:sldMkLst>
          <pc:docMk/>
          <pc:sldMk cId="698157820" sldId="2741"/>
        </pc:sldMkLst>
      </pc:sldChg>
      <pc:sldChg chg="addSp delSp modSp new mod setBg">
        <pc:chgData name="paul meaney" userId="8f3b41ac-413d-46e0-bc97-8181c95bcdc2" providerId="ADAL" clId="{F7B5A5E6-9BC1-4D68-AD17-FC5D197041BA}" dt="2025-01-27T11:43:48.718" v="6572" actId="20577"/>
        <pc:sldMkLst>
          <pc:docMk/>
          <pc:sldMk cId="3757897688" sldId="2742"/>
        </pc:sldMkLst>
      </pc:sldChg>
      <pc:sldChg chg="addSp delSp modSp new mod setBg">
        <pc:chgData name="paul meaney" userId="8f3b41ac-413d-46e0-bc97-8181c95bcdc2" providerId="ADAL" clId="{F7B5A5E6-9BC1-4D68-AD17-FC5D197041BA}" dt="2025-01-28T10:17:55.389" v="13573" actId="20577"/>
        <pc:sldMkLst>
          <pc:docMk/>
          <pc:sldMk cId="3573974041" sldId="2743"/>
        </pc:sldMkLst>
      </pc:sldChg>
      <pc:sldChg chg="addSp delSp modSp new mod setBg">
        <pc:chgData name="paul meaney" userId="8f3b41ac-413d-46e0-bc97-8181c95bcdc2" providerId="ADAL" clId="{F7B5A5E6-9BC1-4D68-AD17-FC5D197041BA}" dt="2025-01-27T11:34:10.906" v="5825" actId="114"/>
        <pc:sldMkLst>
          <pc:docMk/>
          <pc:sldMk cId="842690487" sldId="2744"/>
        </pc:sldMkLst>
      </pc:sldChg>
      <pc:sldChg chg="delSp new del mod">
        <pc:chgData name="paul meaney" userId="8f3b41ac-413d-46e0-bc97-8181c95bcdc2" providerId="ADAL" clId="{F7B5A5E6-9BC1-4D68-AD17-FC5D197041BA}" dt="2025-01-27T12:34:41.257" v="7438" actId="47"/>
        <pc:sldMkLst>
          <pc:docMk/>
          <pc:sldMk cId="3674139168" sldId="2745"/>
        </pc:sldMkLst>
      </pc:sldChg>
      <pc:sldChg chg="addSp modSp add mod">
        <pc:chgData name="paul meaney" userId="8f3b41ac-413d-46e0-bc97-8181c95bcdc2" providerId="ADAL" clId="{F7B5A5E6-9BC1-4D68-AD17-FC5D197041BA}" dt="2025-01-27T11:39:26.752" v="6211" actId="20577"/>
        <pc:sldMkLst>
          <pc:docMk/>
          <pc:sldMk cId="2780164885" sldId="2746"/>
        </pc:sldMkLst>
      </pc:sldChg>
      <pc:sldChg chg="addSp delSp modSp new mod setBg">
        <pc:chgData name="paul meaney" userId="8f3b41ac-413d-46e0-bc97-8181c95bcdc2" providerId="ADAL" clId="{F7B5A5E6-9BC1-4D68-AD17-FC5D197041BA}" dt="2025-01-27T12:23:24.343" v="7099" actId="114"/>
        <pc:sldMkLst>
          <pc:docMk/>
          <pc:sldMk cId="2031488393" sldId="2747"/>
        </pc:sldMkLst>
      </pc:sldChg>
      <pc:sldChg chg="addSp delSp modSp new mod setBg">
        <pc:chgData name="paul meaney" userId="8f3b41ac-413d-46e0-bc97-8181c95bcdc2" providerId="ADAL" clId="{F7B5A5E6-9BC1-4D68-AD17-FC5D197041BA}" dt="2025-01-27T12:33:12.418" v="7400" actId="114"/>
        <pc:sldMkLst>
          <pc:docMk/>
          <pc:sldMk cId="221816741" sldId="2748"/>
        </pc:sldMkLst>
      </pc:sldChg>
      <pc:sldChg chg="modSp add mod">
        <pc:chgData name="paul meaney" userId="8f3b41ac-413d-46e0-bc97-8181c95bcdc2" providerId="ADAL" clId="{F7B5A5E6-9BC1-4D68-AD17-FC5D197041BA}" dt="2025-01-27T12:37:58.779" v="7664" actId="20577"/>
        <pc:sldMkLst>
          <pc:docMk/>
          <pc:sldMk cId="227194062" sldId="2749"/>
        </pc:sldMkLst>
      </pc:sldChg>
      <pc:sldChg chg="add del setBg">
        <pc:chgData name="paul meaney" userId="8f3b41ac-413d-46e0-bc97-8181c95bcdc2" providerId="ADAL" clId="{F7B5A5E6-9BC1-4D68-AD17-FC5D197041BA}" dt="2025-01-27T12:34:15.453" v="7415" actId="47"/>
        <pc:sldMkLst>
          <pc:docMk/>
          <pc:sldMk cId="1705235247" sldId="2749"/>
        </pc:sldMkLst>
      </pc:sldChg>
      <pc:sldChg chg="addSp delSp modSp new mod setBg">
        <pc:chgData name="paul meaney" userId="8f3b41ac-413d-46e0-bc97-8181c95bcdc2" providerId="ADAL" clId="{F7B5A5E6-9BC1-4D68-AD17-FC5D197041BA}" dt="2025-01-28T11:22:00.833" v="14899" actId="20577"/>
        <pc:sldMkLst>
          <pc:docMk/>
          <pc:sldMk cId="3263437599" sldId="2750"/>
        </pc:sldMkLst>
      </pc:sldChg>
      <pc:sldChg chg="addSp delSp modSp new mod setBg">
        <pc:chgData name="paul meaney" userId="8f3b41ac-413d-46e0-bc97-8181c95bcdc2" providerId="ADAL" clId="{F7B5A5E6-9BC1-4D68-AD17-FC5D197041BA}" dt="2025-01-28T11:31:55.875" v="15438" actId="114"/>
        <pc:sldMkLst>
          <pc:docMk/>
          <pc:sldMk cId="55830409" sldId="2751"/>
        </pc:sldMkLst>
      </pc:sldChg>
      <pc:sldChg chg="modSp new del mod">
        <pc:chgData name="paul meaney" userId="8f3b41ac-413d-46e0-bc97-8181c95bcdc2" providerId="ADAL" clId="{F7B5A5E6-9BC1-4D68-AD17-FC5D197041BA}" dt="2025-01-27T14:29:05.170" v="8027" actId="47"/>
        <pc:sldMkLst>
          <pc:docMk/>
          <pc:sldMk cId="2060670327" sldId="2752"/>
        </pc:sldMkLst>
      </pc:sldChg>
      <pc:sldChg chg="addSp delSp modSp new mod setBg">
        <pc:chgData name="paul meaney" userId="8f3b41ac-413d-46e0-bc97-8181c95bcdc2" providerId="ADAL" clId="{F7B5A5E6-9BC1-4D68-AD17-FC5D197041BA}" dt="2025-01-28T11:34:01.470" v="15471" actId="20577"/>
        <pc:sldMkLst>
          <pc:docMk/>
          <pc:sldMk cId="3861508704" sldId="2752"/>
        </pc:sldMkLst>
      </pc:sldChg>
      <pc:sldChg chg="addSp delSp modSp new mod">
        <pc:chgData name="paul meaney" userId="8f3b41ac-413d-46e0-bc97-8181c95bcdc2" providerId="ADAL" clId="{F7B5A5E6-9BC1-4D68-AD17-FC5D197041BA}" dt="2025-01-27T14:40:18.402" v="8449" actId="20577"/>
        <pc:sldMkLst>
          <pc:docMk/>
          <pc:sldMk cId="2913795643" sldId="2753"/>
        </pc:sldMkLst>
      </pc:sldChg>
      <pc:sldChg chg="modSp add mod">
        <pc:chgData name="paul meaney" userId="8f3b41ac-413d-46e0-bc97-8181c95bcdc2" providerId="ADAL" clId="{F7B5A5E6-9BC1-4D68-AD17-FC5D197041BA}" dt="2025-01-27T14:55:23.342" v="9699" actId="20577"/>
        <pc:sldMkLst>
          <pc:docMk/>
          <pc:sldMk cId="2280255033" sldId="2754"/>
        </pc:sldMkLst>
      </pc:sldChg>
      <pc:sldChg chg="modSp add del">
        <pc:chgData name="paul meaney" userId="8f3b41ac-413d-46e0-bc97-8181c95bcdc2" providerId="ADAL" clId="{F7B5A5E6-9BC1-4D68-AD17-FC5D197041BA}" dt="2025-01-27T15:08:39.131" v="10545" actId="47"/>
        <pc:sldMkLst>
          <pc:docMk/>
          <pc:sldMk cId="1958940694" sldId="2755"/>
        </pc:sldMkLst>
      </pc:sldChg>
      <pc:sldChg chg="addSp delSp modSp new mod setBg">
        <pc:chgData name="paul meaney" userId="8f3b41ac-413d-46e0-bc97-8181c95bcdc2" providerId="ADAL" clId="{F7B5A5E6-9BC1-4D68-AD17-FC5D197041BA}" dt="2025-01-27T15:05:11.920" v="10153"/>
        <pc:sldMkLst>
          <pc:docMk/>
          <pc:sldMk cId="3492730087" sldId="2756"/>
        </pc:sldMkLst>
      </pc:sldChg>
      <pc:sldChg chg="addSp delSp modSp new mod setBg">
        <pc:chgData name="paul meaney" userId="8f3b41ac-413d-46e0-bc97-8181c95bcdc2" providerId="ADAL" clId="{F7B5A5E6-9BC1-4D68-AD17-FC5D197041BA}" dt="2025-01-27T15:05:25.310" v="10160" actId="20577"/>
        <pc:sldMkLst>
          <pc:docMk/>
          <pc:sldMk cId="2272541134" sldId="2757"/>
        </pc:sldMkLst>
      </pc:sldChg>
      <pc:sldChg chg="addSp delSp modSp new mod setBg">
        <pc:chgData name="paul meaney" userId="8f3b41ac-413d-46e0-bc97-8181c95bcdc2" providerId="ADAL" clId="{F7B5A5E6-9BC1-4D68-AD17-FC5D197041BA}" dt="2025-01-27T15:08:30.548" v="10544" actId="20577"/>
        <pc:sldMkLst>
          <pc:docMk/>
          <pc:sldMk cId="813501905" sldId="2758"/>
        </pc:sldMkLst>
      </pc:sldChg>
      <pc:sldChg chg="modSp add mod">
        <pc:chgData name="paul meaney" userId="8f3b41ac-413d-46e0-bc97-8181c95bcdc2" providerId="ADAL" clId="{F7B5A5E6-9BC1-4D68-AD17-FC5D197041BA}" dt="2025-01-27T15:19:44.466" v="11113" actId="114"/>
        <pc:sldMkLst>
          <pc:docMk/>
          <pc:sldMk cId="15988088" sldId="2759"/>
        </pc:sldMkLst>
      </pc:sldChg>
      <pc:sldChg chg="modSp add mod">
        <pc:chgData name="paul meaney" userId="8f3b41ac-413d-46e0-bc97-8181c95bcdc2" providerId="ADAL" clId="{F7B5A5E6-9BC1-4D68-AD17-FC5D197041BA}" dt="2025-01-27T15:18:31.946" v="11011" actId="6549"/>
        <pc:sldMkLst>
          <pc:docMk/>
          <pc:sldMk cId="4224850040" sldId="2760"/>
        </pc:sldMkLst>
      </pc:sldChg>
      <pc:sldChg chg="modSp add mod">
        <pc:chgData name="paul meaney" userId="8f3b41ac-413d-46e0-bc97-8181c95bcdc2" providerId="ADAL" clId="{F7B5A5E6-9BC1-4D68-AD17-FC5D197041BA}" dt="2025-01-27T15:18:11.171" v="10989" actId="20577"/>
        <pc:sldMkLst>
          <pc:docMk/>
          <pc:sldMk cId="4198320213" sldId="2761"/>
        </pc:sldMkLst>
      </pc:sldChg>
      <pc:sldChg chg="add del">
        <pc:chgData name="paul meaney" userId="8f3b41ac-413d-46e0-bc97-8181c95bcdc2" providerId="ADAL" clId="{F7B5A5E6-9BC1-4D68-AD17-FC5D197041BA}" dt="2025-01-27T15:18:16.347" v="10990" actId="47"/>
        <pc:sldMkLst>
          <pc:docMk/>
          <pc:sldMk cId="2610487311" sldId="2762"/>
        </pc:sldMkLst>
      </pc:sldChg>
      <pc:sldChg chg="modSp add mod">
        <pc:chgData name="paul meaney" userId="8f3b41ac-413d-46e0-bc97-8181c95bcdc2" providerId="ADAL" clId="{F7B5A5E6-9BC1-4D68-AD17-FC5D197041BA}" dt="2025-01-27T15:19:28.938" v="11100" actId="114"/>
        <pc:sldMkLst>
          <pc:docMk/>
          <pc:sldMk cId="4019987095" sldId="2763"/>
        </pc:sldMkLst>
      </pc:sldChg>
      <pc:sldChg chg="modSp add mod">
        <pc:chgData name="paul meaney" userId="8f3b41ac-413d-46e0-bc97-8181c95bcdc2" providerId="ADAL" clId="{F7B5A5E6-9BC1-4D68-AD17-FC5D197041BA}" dt="2025-01-27T15:18:26.467" v="11010" actId="20577"/>
        <pc:sldMkLst>
          <pc:docMk/>
          <pc:sldMk cId="2933589954" sldId="2764"/>
        </pc:sldMkLst>
      </pc:sldChg>
      <pc:sldChg chg="modSp add mod">
        <pc:chgData name="paul meaney" userId="8f3b41ac-413d-46e0-bc97-8181c95bcdc2" providerId="ADAL" clId="{F7B5A5E6-9BC1-4D68-AD17-FC5D197041BA}" dt="2025-01-27T18:09:33.691" v="12884" actId="20577"/>
        <pc:sldMkLst>
          <pc:docMk/>
          <pc:sldMk cId="3414623989" sldId="2765"/>
        </pc:sldMkLst>
      </pc:sldChg>
      <pc:sldChg chg="modSp add mod">
        <pc:chgData name="paul meaney" userId="8f3b41ac-413d-46e0-bc97-8181c95bcdc2" providerId="ADAL" clId="{F7B5A5E6-9BC1-4D68-AD17-FC5D197041BA}" dt="2025-01-28T09:26:37.041" v="13434"/>
        <pc:sldMkLst>
          <pc:docMk/>
          <pc:sldMk cId="2569456019" sldId="2766"/>
        </pc:sldMkLst>
      </pc:sldChg>
      <pc:sldChg chg="addSp delSp modSp new mod setBg">
        <pc:chgData name="paul meaney" userId="8f3b41ac-413d-46e0-bc97-8181c95bcdc2" providerId="ADAL" clId="{F7B5A5E6-9BC1-4D68-AD17-FC5D197041BA}" dt="2025-01-28T11:09:55.481" v="14600" actId="20577"/>
        <pc:sldMkLst>
          <pc:docMk/>
          <pc:sldMk cId="2892972429" sldId="2767"/>
        </pc:sldMkLst>
      </pc:sldChg>
      <pc:sldChg chg="new del">
        <pc:chgData name="paul meaney" userId="8f3b41ac-413d-46e0-bc97-8181c95bcdc2" providerId="ADAL" clId="{F7B5A5E6-9BC1-4D68-AD17-FC5D197041BA}" dt="2025-01-27T18:09:03.868" v="12813" actId="47"/>
        <pc:sldMkLst>
          <pc:docMk/>
          <pc:sldMk cId="3464371329" sldId="2768"/>
        </pc:sldMkLst>
      </pc:sldChg>
      <pc:sldChg chg="addSp delSp modSp new mod setBg">
        <pc:chgData name="paul meaney" userId="8f3b41ac-413d-46e0-bc97-8181c95bcdc2" providerId="ADAL" clId="{F7B5A5E6-9BC1-4D68-AD17-FC5D197041BA}" dt="2025-01-27T18:12:22.944" v="13428" actId="114"/>
        <pc:sldMkLst>
          <pc:docMk/>
          <pc:sldMk cId="4183779183" sldId="2768"/>
        </pc:sldMkLst>
      </pc:sldChg>
      <pc:sldChg chg="addSp delSp modSp new mod setBg">
        <pc:chgData name="paul meaney" userId="8f3b41ac-413d-46e0-bc97-8181c95bcdc2" providerId="ADAL" clId="{F7B5A5E6-9BC1-4D68-AD17-FC5D197041BA}" dt="2025-01-28T17:33:59.740" v="15765" actId="20577"/>
        <pc:sldMkLst>
          <pc:docMk/>
          <pc:sldMk cId="3648324494" sldId="2769"/>
        </pc:sldMkLst>
      </pc:sldChg>
      <pc:sldChg chg="addSp delSp modSp new mod setBg">
        <pc:chgData name="paul meaney" userId="8f3b41ac-413d-46e0-bc97-8181c95bcdc2" providerId="ADAL" clId="{F7B5A5E6-9BC1-4D68-AD17-FC5D197041BA}" dt="2025-01-28T10:43:11.741" v="14209" actId="114"/>
        <pc:sldMkLst>
          <pc:docMk/>
          <pc:sldMk cId="210536247" sldId="2770"/>
        </pc:sldMkLst>
      </pc:sldChg>
      <pc:sldChg chg="modSp add mod">
        <pc:chgData name="paul meaney" userId="8f3b41ac-413d-46e0-bc97-8181c95bcdc2" providerId="ADAL" clId="{F7B5A5E6-9BC1-4D68-AD17-FC5D197041BA}" dt="2025-01-28T11:00:24.744" v="14454" actId="20577"/>
        <pc:sldMkLst>
          <pc:docMk/>
          <pc:sldMk cId="736021339" sldId="2771"/>
        </pc:sldMkLst>
      </pc:sldChg>
      <pc:sldChg chg="modSp add">
        <pc:chgData name="paul meaney" userId="8f3b41ac-413d-46e0-bc97-8181c95bcdc2" providerId="ADAL" clId="{F7B5A5E6-9BC1-4D68-AD17-FC5D197041BA}" dt="2025-01-28T11:26:12.599" v="15383" actId="20577"/>
        <pc:sldMkLst>
          <pc:docMk/>
          <pc:sldMk cId="2141557623" sldId="2772"/>
        </pc:sldMkLst>
      </pc:sldChg>
      <pc:sldChg chg="modSp add">
        <pc:chgData name="paul meaney" userId="8f3b41ac-413d-46e0-bc97-8181c95bcdc2" providerId="ADAL" clId="{F7B5A5E6-9BC1-4D68-AD17-FC5D197041BA}" dt="2025-01-28T11:13:32.150" v="14872" actId="20577"/>
        <pc:sldMkLst>
          <pc:docMk/>
          <pc:sldMk cId="2894074044" sldId="2773"/>
        </pc:sldMkLst>
      </pc:sldChg>
      <pc:sldChg chg="addSp delSp modSp new mod setBg">
        <pc:chgData name="paul meaney" userId="8f3b41ac-413d-46e0-bc97-8181c95bcdc2" providerId="ADAL" clId="{F7B5A5E6-9BC1-4D68-AD17-FC5D197041BA}" dt="2025-01-28T11:25:39.349" v="15371" actId="114"/>
        <pc:sldMkLst>
          <pc:docMk/>
          <pc:sldMk cId="3066690957" sldId="2774"/>
        </pc:sldMkLst>
      </pc:sldChg>
      <pc:sldChg chg="addSp delSp modSp new mod setBg">
        <pc:chgData name="paul meaney" userId="8f3b41ac-413d-46e0-bc97-8181c95bcdc2" providerId="ADAL" clId="{F7B5A5E6-9BC1-4D68-AD17-FC5D197041BA}" dt="2025-01-28T12:10:55.251" v="15724" actId="114"/>
        <pc:sldMkLst>
          <pc:docMk/>
          <pc:sldMk cId="3034868619" sldId="2775"/>
        </pc:sldMkLst>
      </pc:sldChg>
      <pc:sldChg chg="modSp add mod ord">
        <pc:chgData name="paul meaney" userId="8f3b41ac-413d-46e0-bc97-8181c95bcdc2" providerId="ADAL" clId="{F7B5A5E6-9BC1-4D68-AD17-FC5D197041BA}" dt="2025-01-28T12:12:08.306" v="15757" actId="20577"/>
        <pc:sldMkLst>
          <pc:docMk/>
          <pc:sldMk cId="2649633959" sldId="2776"/>
        </pc:sldMkLst>
        <pc:spChg chg="mod">
          <ac:chgData name="paul meaney" userId="8f3b41ac-413d-46e0-bc97-8181c95bcdc2" providerId="ADAL" clId="{F7B5A5E6-9BC1-4D68-AD17-FC5D197041BA}" dt="2025-01-28T12:12:08.306" v="15757" actId="20577"/>
          <ac:spMkLst>
            <pc:docMk/>
            <pc:sldMk cId="2649633959" sldId="2776"/>
            <ac:spMk id="2" creationId="{23827943-B5E7-B05C-C59A-146BE472A6C9}"/>
          </ac:spMkLst>
        </pc:spChg>
      </pc:sldChg>
      <pc:sldChg chg="modSp add">
        <pc:chgData name="paul meaney" userId="8f3b41ac-413d-46e0-bc97-8181c95bcdc2" providerId="ADAL" clId="{F7B5A5E6-9BC1-4D68-AD17-FC5D197041BA}" dt="2025-01-28T17:35:08.948" v="15875" actId="20577"/>
        <pc:sldMkLst>
          <pc:docMk/>
          <pc:sldMk cId="1224409761" sldId="2777"/>
        </pc:sldMkLst>
      </pc:sldChg>
      <pc:sldChg chg="addSp delSp modSp new mod setBg">
        <pc:chgData name="paul meaney" userId="8f3b41ac-413d-46e0-bc97-8181c95bcdc2" providerId="ADAL" clId="{F7B5A5E6-9BC1-4D68-AD17-FC5D197041BA}" dt="2025-01-29T10:04:23.754" v="16238" actId="114"/>
        <pc:sldMkLst>
          <pc:docMk/>
          <pc:sldMk cId="3874314218" sldId="2778"/>
        </pc:sldMkLst>
      </pc:sldChg>
    </pc:docChg>
  </pc:docChgLst>
  <pc:docChgLst>
    <pc:chgData name="paul meaney" userId="8f3b41ac-413d-46e0-bc97-8181c95bcdc2" providerId="ADAL" clId="{983FFC0D-6031-4F49-B28C-FA9A3F36E720}"/>
    <pc:docChg chg="undo custSel addSld delSld modSld sldOrd addSection delSection modSection">
      <pc:chgData name="paul meaney" userId="8f3b41ac-413d-46e0-bc97-8181c95bcdc2" providerId="ADAL" clId="{983FFC0D-6031-4F49-B28C-FA9A3F36E720}" dt="2025-02-19T16:06:29.196" v="33169" actId="114"/>
      <pc:docMkLst>
        <pc:docMk/>
      </pc:docMkLst>
      <pc:sldChg chg="modSp mod">
        <pc:chgData name="paul meaney" userId="8f3b41ac-413d-46e0-bc97-8181c95bcdc2" providerId="ADAL" clId="{983FFC0D-6031-4F49-B28C-FA9A3F36E720}" dt="2025-02-18T17:01:58.930" v="30455" actId="6549"/>
        <pc:sldMkLst>
          <pc:docMk/>
          <pc:sldMk cId="1380044357" sldId="549"/>
        </pc:sldMkLst>
        <pc:spChg chg="mod">
          <ac:chgData name="paul meaney" userId="8f3b41ac-413d-46e0-bc97-8181c95bcdc2" providerId="ADAL" clId="{983FFC0D-6031-4F49-B28C-FA9A3F36E720}" dt="2025-02-18T17:01:58.930" v="30455" actId="6549"/>
          <ac:spMkLst>
            <pc:docMk/>
            <pc:sldMk cId="1380044357" sldId="549"/>
            <ac:spMk id="3" creationId="{F381A580-5C3D-45D9-9B65-B4E854207856}"/>
          </ac:spMkLst>
        </pc:spChg>
      </pc:sldChg>
      <pc:sldChg chg="modSp mod">
        <pc:chgData name="paul meaney" userId="8f3b41ac-413d-46e0-bc97-8181c95bcdc2" providerId="ADAL" clId="{983FFC0D-6031-4F49-B28C-FA9A3F36E720}" dt="2025-02-17T14:02:56.727" v="8562" actId="1076"/>
        <pc:sldMkLst>
          <pc:docMk/>
          <pc:sldMk cId="2105892499" sldId="621"/>
        </pc:sldMkLst>
        <pc:spChg chg="mod">
          <ac:chgData name="paul meaney" userId="8f3b41ac-413d-46e0-bc97-8181c95bcdc2" providerId="ADAL" clId="{983FFC0D-6031-4F49-B28C-FA9A3F36E720}" dt="2025-02-17T14:02:49.299" v="8560" actId="1076"/>
          <ac:spMkLst>
            <pc:docMk/>
            <pc:sldMk cId="2105892499" sldId="621"/>
            <ac:spMk id="29" creationId="{D9D1974F-EC09-2DB7-52D9-2811CAEB7364}"/>
          </ac:spMkLst>
        </pc:spChg>
        <pc:grpChg chg="mod">
          <ac:chgData name="paul meaney" userId="8f3b41ac-413d-46e0-bc97-8181c95bcdc2" providerId="ADAL" clId="{983FFC0D-6031-4F49-B28C-FA9A3F36E720}" dt="2025-02-17T14:02:56.727" v="8562" actId="1076"/>
          <ac:grpSpMkLst>
            <pc:docMk/>
            <pc:sldMk cId="2105892499" sldId="621"/>
            <ac:grpSpMk id="41" creationId="{78A952DF-26D8-7713-024D-FA9EF2EEFFFF}"/>
          </ac:grpSpMkLst>
        </pc:grpChg>
        <pc:picChg chg="mod">
          <ac:chgData name="paul meaney" userId="8f3b41ac-413d-46e0-bc97-8181c95bcdc2" providerId="ADAL" clId="{983FFC0D-6031-4F49-B28C-FA9A3F36E720}" dt="2025-02-17T14:02:45.995" v="8559" actId="1076"/>
          <ac:picMkLst>
            <pc:docMk/>
            <pc:sldMk cId="2105892499" sldId="621"/>
            <ac:picMk id="8" creationId="{CE916782-23C5-8F3B-186B-3F153A101A3E}"/>
          </ac:picMkLst>
        </pc:picChg>
      </pc:sldChg>
      <pc:sldChg chg="modSp">
        <pc:chgData name="paul meaney" userId="8f3b41ac-413d-46e0-bc97-8181c95bcdc2" providerId="ADAL" clId="{983FFC0D-6031-4F49-B28C-FA9A3F36E720}" dt="2025-02-18T09:19:54.905" v="21823"/>
        <pc:sldMkLst>
          <pc:docMk/>
          <pc:sldMk cId="3059321837" sldId="1479"/>
        </pc:sldMkLst>
        <pc:graphicFrameChg chg="mod">
          <ac:chgData name="paul meaney" userId="8f3b41ac-413d-46e0-bc97-8181c95bcdc2" providerId="ADAL" clId="{983FFC0D-6031-4F49-B28C-FA9A3F36E720}" dt="2025-02-18T09:19:54.905" v="21823"/>
          <ac:graphicFrameMkLst>
            <pc:docMk/>
            <pc:sldMk cId="3059321837" sldId="1479"/>
            <ac:graphicFrameMk id="9" creationId="{196CF687-08A4-85E4-F4C0-36AB9F3B914D}"/>
          </ac:graphicFrameMkLst>
        </pc:graphicFrameChg>
      </pc:sldChg>
      <pc:sldChg chg="addSp delSp modSp mod">
        <pc:chgData name="paul meaney" userId="8f3b41ac-413d-46e0-bc97-8181c95bcdc2" providerId="ADAL" clId="{983FFC0D-6031-4F49-B28C-FA9A3F36E720}" dt="2025-02-17T11:08:08.974" v="2858" actId="1076"/>
        <pc:sldMkLst>
          <pc:docMk/>
          <pc:sldMk cId="1534079110" sldId="1496"/>
        </pc:sldMkLst>
        <pc:spChg chg="mod">
          <ac:chgData name="paul meaney" userId="8f3b41ac-413d-46e0-bc97-8181c95bcdc2" providerId="ADAL" clId="{983FFC0D-6031-4F49-B28C-FA9A3F36E720}" dt="2025-02-17T11:07:16.570" v="2822"/>
          <ac:spMkLst>
            <pc:docMk/>
            <pc:sldMk cId="1534079110" sldId="1496"/>
            <ac:spMk id="11" creationId="{6CA1261E-61C5-6F96-1A00-C08016AC407B}"/>
          </ac:spMkLst>
        </pc:spChg>
        <pc:spChg chg="mod">
          <ac:chgData name="paul meaney" userId="8f3b41ac-413d-46e0-bc97-8181c95bcdc2" providerId="ADAL" clId="{983FFC0D-6031-4F49-B28C-FA9A3F36E720}" dt="2025-02-17T11:07:28.731" v="2825" actId="207"/>
          <ac:spMkLst>
            <pc:docMk/>
            <pc:sldMk cId="1534079110" sldId="1496"/>
            <ac:spMk id="12" creationId="{F7527473-E4D6-0CC3-E041-5B97CB2F0F1C}"/>
          </ac:spMkLst>
        </pc:spChg>
        <pc:spChg chg="mod">
          <ac:chgData name="paul meaney" userId="8f3b41ac-413d-46e0-bc97-8181c95bcdc2" providerId="ADAL" clId="{983FFC0D-6031-4F49-B28C-FA9A3F36E720}" dt="2025-02-17T11:07:49.917" v="2829"/>
          <ac:spMkLst>
            <pc:docMk/>
            <pc:sldMk cId="1534079110" sldId="1496"/>
            <ac:spMk id="15" creationId="{947DD478-DBA9-9E78-6754-8A61E9CC68A0}"/>
          </ac:spMkLst>
        </pc:spChg>
        <pc:spChg chg="add mod">
          <ac:chgData name="paul meaney" userId="8f3b41ac-413d-46e0-bc97-8181c95bcdc2" providerId="ADAL" clId="{983FFC0D-6031-4F49-B28C-FA9A3F36E720}" dt="2025-02-17T11:08:06.173" v="2857" actId="14100"/>
          <ac:spMkLst>
            <pc:docMk/>
            <pc:sldMk cId="1534079110" sldId="1496"/>
            <ac:spMk id="16" creationId="{0EFF4069-466C-B093-F424-E37984912C26}"/>
          </ac:spMkLst>
        </pc:spChg>
        <pc:grpChg chg="add mod">
          <ac:chgData name="paul meaney" userId="8f3b41ac-413d-46e0-bc97-8181c95bcdc2" providerId="ADAL" clId="{983FFC0D-6031-4F49-B28C-FA9A3F36E720}" dt="2025-02-17T11:07:34.454" v="2827" actId="1076"/>
          <ac:grpSpMkLst>
            <pc:docMk/>
            <pc:sldMk cId="1534079110" sldId="1496"/>
            <ac:grpSpMk id="3" creationId="{75EF6D88-1219-6C32-C5A1-6023762AAFC9}"/>
          </ac:grpSpMkLst>
        </pc:grpChg>
        <pc:grpChg chg="add mod">
          <ac:chgData name="paul meaney" userId="8f3b41ac-413d-46e0-bc97-8181c95bcdc2" providerId="ADAL" clId="{983FFC0D-6031-4F49-B28C-FA9A3F36E720}" dt="2025-02-17T11:08:08.974" v="2858" actId="1076"/>
          <ac:grpSpMkLst>
            <pc:docMk/>
            <pc:sldMk cId="1534079110" sldId="1496"/>
            <ac:grpSpMk id="13" creationId="{775F9C2E-B37D-7D6E-FCC2-52692BC65869}"/>
          </ac:grpSpMkLst>
        </pc:grpChg>
        <pc:picChg chg="mod">
          <ac:chgData name="paul meaney" userId="8f3b41ac-413d-46e0-bc97-8181c95bcdc2" providerId="ADAL" clId="{983FFC0D-6031-4F49-B28C-FA9A3F36E720}" dt="2025-02-17T11:07:49.917" v="2829"/>
          <ac:picMkLst>
            <pc:docMk/>
            <pc:sldMk cId="1534079110" sldId="1496"/>
            <ac:picMk id="14" creationId="{E6D3631B-AA6A-45BA-9126-D423331BB34E}"/>
          </ac:picMkLst>
        </pc:picChg>
        <pc:picChg chg="mod">
          <ac:chgData name="paul meaney" userId="8f3b41ac-413d-46e0-bc97-8181c95bcdc2" providerId="ADAL" clId="{983FFC0D-6031-4F49-B28C-FA9A3F36E720}" dt="2025-02-17T11:07:38.787" v="2828" actId="14100"/>
          <ac:picMkLst>
            <pc:docMk/>
            <pc:sldMk cId="1534079110" sldId="1496"/>
            <ac:picMk id="1026" creationId="{857B94CD-B123-31D0-9953-7686FF66B66E}"/>
          </ac:picMkLst>
        </pc:picChg>
      </pc:sldChg>
      <pc:sldChg chg="addSp delSp modSp mod delAnim">
        <pc:chgData name="paul meaney" userId="8f3b41ac-413d-46e0-bc97-8181c95bcdc2" providerId="ADAL" clId="{983FFC0D-6031-4F49-B28C-FA9A3F36E720}" dt="2025-02-17T11:08:48.041" v="2897" actId="1076"/>
        <pc:sldMkLst>
          <pc:docMk/>
          <pc:sldMk cId="3895733981" sldId="1497"/>
        </pc:sldMkLst>
        <pc:spChg chg="mod">
          <ac:chgData name="paul meaney" userId="8f3b41ac-413d-46e0-bc97-8181c95bcdc2" providerId="ADAL" clId="{983FFC0D-6031-4F49-B28C-FA9A3F36E720}" dt="2025-02-17T11:08:24.593" v="2860"/>
          <ac:spMkLst>
            <pc:docMk/>
            <pc:sldMk cId="3895733981" sldId="1497"/>
            <ac:spMk id="24" creationId="{6B374CF1-83E3-CF62-8A75-03892B1169E2}"/>
          </ac:spMkLst>
        </pc:spChg>
        <pc:spChg chg="mod">
          <ac:chgData name="paul meaney" userId="8f3b41ac-413d-46e0-bc97-8181c95bcdc2" providerId="ADAL" clId="{983FFC0D-6031-4F49-B28C-FA9A3F36E720}" dt="2025-02-17T11:08:37.616" v="2894" actId="14100"/>
          <ac:spMkLst>
            <pc:docMk/>
            <pc:sldMk cId="3895733981" sldId="1497"/>
            <ac:spMk id="25" creationId="{F3095F25-35EE-127E-B4A5-B87FC9446AFF}"/>
          </ac:spMkLst>
        </pc:spChg>
        <pc:grpChg chg="add mod">
          <ac:chgData name="paul meaney" userId="8f3b41ac-413d-46e0-bc97-8181c95bcdc2" providerId="ADAL" clId="{983FFC0D-6031-4F49-B28C-FA9A3F36E720}" dt="2025-02-17T11:08:48.041" v="2897" actId="1076"/>
          <ac:grpSpMkLst>
            <pc:docMk/>
            <pc:sldMk cId="3895733981" sldId="1497"/>
            <ac:grpSpMk id="23" creationId="{283141D2-F971-3D30-38D6-CB0BB229098C}"/>
          </ac:grpSpMkLst>
        </pc:grpChg>
      </pc:sldChg>
      <pc:sldChg chg="addSp delSp modSp mod">
        <pc:chgData name="paul meaney" userId="8f3b41ac-413d-46e0-bc97-8181c95bcdc2" providerId="ADAL" clId="{983FFC0D-6031-4F49-B28C-FA9A3F36E720}" dt="2025-02-17T11:09:30.959" v="2938" actId="14100"/>
        <pc:sldMkLst>
          <pc:docMk/>
          <pc:sldMk cId="4128133162" sldId="1500"/>
        </pc:sldMkLst>
        <pc:spChg chg="mod">
          <ac:chgData name="paul meaney" userId="8f3b41ac-413d-46e0-bc97-8181c95bcdc2" providerId="ADAL" clId="{983FFC0D-6031-4F49-B28C-FA9A3F36E720}" dt="2025-02-17T11:08:59.369" v="2898"/>
          <ac:spMkLst>
            <pc:docMk/>
            <pc:sldMk cId="4128133162" sldId="1500"/>
            <ac:spMk id="16" creationId="{33F1A713-D3F4-F712-1815-A63ADD787267}"/>
          </ac:spMkLst>
        </pc:spChg>
        <pc:spChg chg="mod">
          <ac:chgData name="paul meaney" userId="8f3b41ac-413d-46e0-bc97-8181c95bcdc2" providerId="ADAL" clId="{983FFC0D-6031-4F49-B28C-FA9A3F36E720}" dt="2025-02-17T11:09:11.404" v="2925" actId="14100"/>
          <ac:spMkLst>
            <pc:docMk/>
            <pc:sldMk cId="4128133162" sldId="1500"/>
            <ac:spMk id="17" creationId="{57D2CEF2-5A97-7CD9-819B-BE8C9ACE2955}"/>
          </ac:spMkLst>
        </pc:spChg>
        <pc:spChg chg="mod">
          <ac:chgData name="paul meaney" userId="8f3b41ac-413d-46e0-bc97-8181c95bcdc2" providerId="ADAL" clId="{983FFC0D-6031-4F49-B28C-FA9A3F36E720}" dt="2025-02-17T11:09:21.633" v="2929"/>
          <ac:spMkLst>
            <pc:docMk/>
            <pc:sldMk cId="4128133162" sldId="1500"/>
            <ac:spMk id="19" creationId="{6658AB48-2AEC-C797-E53C-659788B7DB86}"/>
          </ac:spMkLst>
        </pc:spChg>
        <pc:spChg chg="mod">
          <ac:chgData name="paul meaney" userId="8f3b41ac-413d-46e0-bc97-8181c95bcdc2" providerId="ADAL" clId="{983FFC0D-6031-4F49-B28C-FA9A3F36E720}" dt="2025-02-17T11:09:25.477" v="2936" actId="20577"/>
          <ac:spMkLst>
            <pc:docMk/>
            <pc:sldMk cId="4128133162" sldId="1500"/>
            <ac:spMk id="20" creationId="{54D915E2-B345-3995-F00B-B77AF608814D}"/>
          </ac:spMkLst>
        </pc:spChg>
        <pc:grpChg chg="add mod">
          <ac:chgData name="paul meaney" userId="8f3b41ac-413d-46e0-bc97-8181c95bcdc2" providerId="ADAL" clId="{983FFC0D-6031-4F49-B28C-FA9A3F36E720}" dt="2025-02-17T11:09:14.152" v="2926" actId="1076"/>
          <ac:grpSpMkLst>
            <pc:docMk/>
            <pc:sldMk cId="4128133162" sldId="1500"/>
            <ac:grpSpMk id="15" creationId="{C5DFF536-A06A-FB25-D12F-B363F3698110}"/>
          </ac:grpSpMkLst>
        </pc:grpChg>
        <pc:grpChg chg="add mod">
          <ac:chgData name="paul meaney" userId="8f3b41ac-413d-46e0-bc97-8181c95bcdc2" providerId="ADAL" clId="{983FFC0D-6031-4F49-B28C-FA9A3F36E720}" dt="2025-02-17T11:09:23.627" v="2930" actId="1076"/>
          <ac:grpSpMkLst>
            <pc:docMk/>
            <pc:sldMk cId="4128133162" sldId="1500"/>
            <ac:grpSpMk id="18" creationId="{D945FD94-26DE-6A20-00F5-60F8E162C608}"/>
          </ac:grpSpMkLst>
        </pc:grpChg>
        <pc:picChg chg="mod">
          <ac:chgData name="paul meaney" userId="8f3b41ac-413d-46e0-bc97-8181c95bcdc2" providerId="ADAL" clId="{983FFC0D-6031-4F49-B28C-FA9A3F36E720}" dt="2025-02-17T11:09:30.959" v="2938" actId="14100"/>
          <ac:picMkLst>
            <pc:docMk/>
            <pc:sldMk cId="4128133162" sldId="1500"/>
            <ac:picMk id="2050" creationId="{3BBF01DA-7E8C-1F04-C38A-6ABB7B37DED2}"/>
          </ac:picMkLst>
        </pc:picChg>
      </pc:sldChg>
      <pc:sldChg chg="addSp delSp modSp mod">
        <pc:chgData name="paul meaney" userId="8f3b41ac-413d-46e0-bc97-8181c95bcdc2" providerId="ADAL" clId="{983FFC0D-6031-4F49-B28C-FA9A3F36E720}" dt="2025-02-17T11:12:09.592" v="3038" actId="167"/>
        <pc:sldMkLst>
          <pc:docMk/>
          <pc:sldMk cId="482610747" sldId="1505"/>
        </pc:sldMkLst>
        <pc:spChg chg="mod">
          <ac:chgData name="paul meaney" userId="8f3b41ac-413d-46e0-bc97-8181c95bcdc2" providerId="ADAL" clId="{983FFC0D-6031-4F49-B28C-FA9A3F36E720}" dt="2025-02-17T11:11:16.897" v="3020"/>
          <ac:spMkLst>
            <pc:docMk/>
            <pc:sldMk cId="482610747" sldId="1505"/>
            <ac:spMk id="16" creationId="{07DFE018-2780-750C-851F-C5F242AECEF0}"/>
          </ac:spMkLst>
        </pc:spChg>
        <pc:spChg chg="mod">
          <ac:chgData name="paul meaney" userId="8f3b41ac-413d-46e0-bc97-8181c95bcdc2" providerId="ADAL" clId="{983FFC0D-6031-4F49-B28C-FA9A3F36E720}" dt="2025-02-17T11:11:57.799" v="3035" actId="14100"/>
          <ac:spMkLst>
            <pc:docMk/>
            <pc:sldMk cId="482610747" sldId="1505"/>
            <ac:spMk id="17" creationId="{DDDB0783-34B2-AFCF-F59F-6DCCF8DA9640}"/>
          </ac:spMkLst>
        </pc:spChg>
        <pc:spChg chg="mod">
          <ac:chgData name="paul meaney" userId="8f3b41ac-413d-46e0-bc97-8181c95bcdc2" providerId="ADAL" clId="{983FFC0D-6031-4F49-B28C-FA9A3F36E720}" dt="2025-02-17T11:11:46.480" v="3030" actId="1076"/>
          <ac:spMkLst>
            <pc:docMk/>
            <pc:sldMk cId="482610747" sldId="1505"/>
            <ac:spMk id="23" creationId="{FB494D20-709F-2471-62D6-05EC5D22BF01}"/>
          </ac:spMkLst>
        </pc:spChg>
        <pc:spChg chg="mod">
          <ac:chgData name="paul meaney" userId="8f3b41ac-413d-46e0-bc97-8181c95bcdc2" providerId="ADAL" clId="{983FFC0D-6031-4F49-B28C-FA9A3F36E720}" dt="2025-02-17T11:11:39.298" v="3027"/>
          <ac:spMkLst>
            <pc:docMk/>
            <pc:sldMk cId="482610747" sldId="1505"/>
            <ac:spMk id="24" creationId="{742C6FFD-617F-0005-26EE-70877F5AEEA8}"/>
          </ac:spMkLst>
        </pc:spChg>
        <pc:spChg chg="add mod ord">
          <ac:chgData name="paul meaney" userId="8f3b41ac-413d-46e0-bc97-8181c95bcdc2" providerId="ADAL" clId="{983FFC0D-6031-4F49-B28C-FA9A3F36E720}" dt="2025-02-17T11:12:09.592" v="3038" actId="167"/>
          <ac:spMkLst>
            <pc:docMk/>
            <pc:sldMk cId="482610747" sldId="1505"/>
            <ac:spMk id="25" creationId="{15AF7B87-CE4E-0318-18AB-12A72D097CD2}"/>
          </ac:spMkLst>
        </pc:spChg>
        <pc:grpChg chg="add mod">
          <ac:chgData name="paul meaney" userId="8f3b41ac-413d-46e0-bc97-8181c95bcdc2" providerId="ADAL" clId="{983FFC0D-6031-4F49-B28C-FA9A3F36E720}" dt="2025-02-17T11:11:54.674" v="3034" actId="1076"/>
          <ac:grpSpMkLst>
            <pc:docMk/>
            <pc:sldMk cId="482610747" sldId="1505"/>
            <ac:grpSpMk id="5" creationId="{67D6FA1F-9978-5D77-6F2F-1D88D0410E22}"/>
          </ac:grpSpMkLst>
        </pc:grpChg>
        <pc:grpChg chg="add mod">
          <ac:chgData name="paul meaney" userId="8f3b41ac-413d-46e0-bc97-8181c95bcdc2" providerId="ADAL" clId="{983FFC0D-6031-4F49-B28C-FA9A3F36E720}" dt="2025-02-17T11:11:48.303" v="3031" actId="1076"/>
          <ac:grpSpMkLst>
            <pc:docMk/>
            <pc:sldMk cId="482610747" sldId="1505"/>
            <ac:grpSpMk id="18" creationId="{0E16240F-B375-8A16-1F8B-D84C9190C822}"/>
          </ac:grpSpMkLst>
        </pc:grpChg>
      </pc:sldChg>
      <pc:sldChg chg="modSp mod">
        <pc:chgData name="paul meaney" userId="8f3b41ac-413d-46e0-bc97-8181c95bcdc2" providerId="ADAL" clId="{983FFC0D-6031-4F49-B28C-FA9A3F36E720}" dt="2025-02-17T14:03:19.243" v="8564"/>
        <pc:sldMkLst>
          <pc:docMk/>
          <pc:sldMk cId="1040720821" sldId="1510"/>
        </pc:sldMkLst>
        <pc:spChg chg="mod">
          <ac:chgData name="paul meaney" userId="8f3b41ac-413d-46e0-bc97-8181c95bcdc2" providerId="ADAL" clId="{983FFC0D-6031-4F49-B28C-FA9A3F36E720}" dt="2025-02-17T13:58:54.990" v="8119" actId="6549"/>
          <ac:spMkLst>
            <pc:docMk/>
            <pc:sldMk cId="1040720821" sldId="1510"/>
            <ac:spMk id="2" creationId="{BE297418-25B5-F8AE-BB10-462415010995}"/>
          </ac:spMkLst>
        </pc:spChg>
        <pc:graphicFrameChg chg="mod">
          <ac:chgData name="paul meaney" userId="8f3b41ac-413d-46e0-bc97-8181c95bcdc2" providerId="ADAL" clId="{983FFC0D-6031-4F49-B28C-FA9A3F36E720}" dt="2025-02-17T14:03:19.243" v="8564"/>
          <ac:graphicFrameMkLst>
            <pc:docMk/>
            <pc:sldMk cId="1040720821" sldId="1510"/>
            <ac:graphicFrameMk id="5" creationId="{8091D9FA-229C-E805-7D45-609C38ADB357}"/>
          </ac:graphicFrameMkLst>
        </pc:graphicFrameChg>
      </pc:sldChg>
      <pc:sldChg chg="del">
        <pc:chgData name="paul meaney" userId="8f3b41ac-413d-46e0-bc97-8181c95bcdc2" providerId="ADAL" clId="{983FFC0D-6031-4F49-B28C-FA9A3F36E720}" dt="2025-02-17T10:42:07.409" v="2" actId="47"/>
        <pc:sldMkLst>
          <pc:docMk/>
          <pc:sldMk cId="120402082" sldId="1511"/>
        </pc:sldMkLst>
      </pc:sldChg>
      <pc:sldChg chg="modSp">
        <pc:chgData name="paul meaney" userId="8f3b41ac-413d-46e0-bc97-8181c95bcdc2" providerId="ADAL" clId="{983FFC0D-6031-4F49-B28C-FA9A3F36E720}" dt="2025-02-17T14:00:31.842" v="8124"/>
        <pc:sldMkLst>
          <pc:docMk/>
          <pc:sldMk cId="1447013420" sldId="1518"/>
        </pc:sldMkLst>
        <pc:graphicFrameChg chg="mod">
          <ac:chgData name="paul meaney" userId="8f3b41ac-413d-46e0-bc97-8181c95bcdc2" providerId="ADAL" clId="{983FFC0D-6031-4F49-B28C-FA9A3F36E720}" dt="2025-02-17T14:00:31.842" v="8124"/>
          <ac:graphicFrameMkLst>
            <pc:docMk/>
            <pc:sldMk cId="1447013420" sldId="1518"/>
            <ac:graphicFrameMk id="5" creationId="{29270025-3715-55ED-5970-57570D267CA4}"/>
          </ac:graphicFrameMkLst>
        </pc:graphicFrameChg>
      </pc:sldChg>
      <pc:sldChg chg="modSp">
        <pc:chgData name="paul meaney" userId="8f3b41ac-413d-46e0-bc97-8181c95bcdc2" providerId="ADAL" clId="{983FFC0D-6031-4F49-B28C-FA9A3F36E720}" dt="2025-02-17T14:00:23.723" v="8122"/>
        <pc:sldMkLst>
          <pc:docMk/>
          <pc:sldMk cId="3354041111" sldId="1522"/>
        </pc:sldMkLst>
        <pc:graphicFrameChg chg="mod">
          <ac:chgData name="paul meaney" userId="8f3b41ac-413d-46e0-bc97-8181c95bcdc2" providerId="ADAL" clId="{983FFC0D-6031-4F49-B28C-FA9A3F36E720}" dt="2025-02-17T14:00:23.723" v="8122"/>
          <ac:graphicFrameMkLst>
            <pc:docMk/>
            <pc:sldMk cId="3354041111" sldId="1522"/>
            <ac:graphicFrameMk id="5" creationId="{3269D54B-BFF9-1DE9-A0AA-D819C33F26C9}"/>
          </ac:graphicFrameMkLst>
        </pc:graphicFrameChg>
      </pc:sldChg>
      <pc:sldChg chg="addSp delSp modSp mod">
        <pc:chgData name="paul meaney" userId="8f3b41ac-413d-46e0-bc97-8181c95bcdc2" providerId="ADAL" clId="{983FFC0D-6031-4F49-B28C-FA9A3F36E720}" dt="2025-02-17T11:10:51.078" v="3018" actId="14100"/>
        <pc:sldMkLst>
          <pc:docMk/>
          <pc:sldMk cId="1341602145" sldId="1535"/>
        </pc:sldMkLst>
        <pc:spChg chg="mod">
          <ac:chgData name="paul meaney" userId="8f3b41ac-413d-46e0-bc97-8181c95bcdc2" providerId="ADAL" clId="{983FFC0D-6031-4F49-B28C-FA9A3F36E720}" dt="2025-02-17T11:09:47.666" v="2942" actId="1076"/>
          <ac:spMkLst>
            <pc:docMk/>
            <pc:sldMk cId="1341602145" sldId="1535"/>
            <ac:spMk id="14" creationId="{AD6A626A-3504-C929-9A76-BE6554FF8851}"/>
          </ac:spMkLst>
        </pc:spChg>
        <pc:spChg chg="mod">
          <ac:chgData name="paul meaney" userId="8f3b41ac-413d-46e0-bc97-8181c95bcdc2" providerId="ADAL" clId="{983FFC0D-6031-4F49-B28C-FA9A3F36E720}" dt="2025-02-17T11:09:56.093" v="2972" actId="20577"/>
          <ac:spMkLst>
            <pc:docMk/>
            <pc:sldMk cId="1341602145" sldId="1535"/>
            <ac:spMk id="15" creationId="{329A37F2-7C1E-C611-97CB-69D92C699B41}"/>
          </ac:spMkLst>
        </pc:spChg>
        <pc:spChg chg="mod">
          <ac:chgData name="paul meaney" userId="8f3b41ac-413d-46e0-bc97-8181c95bcdc2" providerId="ADAL" clId="{983FFC0D-6031-4F49-B28C-FA9A3F36E720}" dt="2025-02-17T11:10:03.575" v="2975"/>
          <ac:spMkLst>
            <pc:docMk/>
            <pc:sldMk cId="1341602145" sldId="1535"/>
            <ac:spMk id="17" creationId="{726E7E40-74E2-905A-6949-7297430A271D}"/>
          </ac:spMkLst>
        </pc:spChg>
        <pc:spChg chg="mod">
          <ac:chgData name="paul meaney" userId="8f3b41ac-413d-46e0-bc97-8181c95bcdc2" providerId="ADAL" clId="{983FFC0D-6031-4F49-B28C-FA9A3F36E720}" dt="2025-02-17T11:10:17.588" v="3007" actId="14100"/>
          <ac:spMkLst>
            <pc:docMk/>
            <pc:sldMk cId="1341602145" sldId="1535"/>
            <ac:spMk id="18" creationId="{CFF3DBA7-648A-F34C-117B-A57AE91449F8}"/>
          </ac:spMkLst>
        </pc:spChg>
        <pc:spChg chg="add mod ord">
          <ac:chgData name="paul meaney" userId="8f3b41ac-413d-46e0-bc97-8181c95bcdc2" providerId="ADAL" clId="{983FFC0D-6031-4F49-B28C-FA9A3F36E720}" dt="2025-02-17T11:10:48.816" v="3017" actId="14100"/>
          <ac:spMkLst>
            <pc:docMk/>
            <pc:sldMk cId="1341602145" sldId="1535"/>
            <ac:spMk id="19" creationId="{856E2D61-84CB-F1C1-BE33-0269CE446318}"/>
          </ac:spMkLst>
        </pc:spChg>
        <pc:spChg chg="add mod ord">
          <ac:chgData name="paul meaney" userId="8f3b41ac-413d-46e0-bc97-8181c95bcdc2" providerId="ADAL" clId="{983FFC0D-6031-4F49-B28C-FA9A3F36E720}" dt="2025-02-17T11:10:51.078" v="3018" actId="14100"/>
          <ac:spMkLst>
            <pc:docMk/>
            <pc:sldMk cId="1341602145" sldId="1535"/>
            <ac:spMk id="20" creationId="{227F316D-C8EC-5499-942A-9D599EADA729}"/>
          </ac:spMkLst>
        </pc:spChg>
        <pc:grpChg chg="add mod">
          <ac:chgData name="paul meaney" userId="8f3b41ac-413d-46e0-bc97-8181c95bcdc2" providerId="ADAL" clId="{983FFC0D-6031-4F49-B28C-FA9A3F36E720}" dt="2025-02-17T11:10:00.767" v="2974" actId="1076"/>
          <ac:grpSpMkLst>
            <pc:docMk/>
            <pc:sldMk cId="1341602145" sldId="1535"/>
            <ac:grpSpMk id="3" creationId="{986DFB32-E220-EB3A-5512-4E5EA577CC59}"/>
          </ac:grpSpMkLst>
        </pc:grpChg>
        <pc:grpChg chg="add mod">
          <ac:chgData name="paul meaney" userId="8f3b41ac-413d-46e0-bc97-8181c95bcdc2" providerId="ADAL" clId="{983FFC0D-6031-4F49-B28C-FA9A3F36E720}" dt="2025-02-17T11:10:23.234" v="3009" actId="1076"/>
          <ac:grpSpMkLst>
            <pc:docMk/>
            <pc:sldMk cId="1341602145" sldId="1535"/>
            <ac:grpSpMk id="16" creationId="{4F3C4758-29C2-E55E-B0DB-C4E0E25FCAE8}"/>
          </ac:grpSpMkLst>
        </pc:grpChg>
      </pc:sldChg>
      <pc:sldChg chg="modSp">
        <pc:chgData name="paul meaney" userId="8f3b41ac-413d-46e0-bc97-8181c95bcdc2" providerId="ADAL" clId="{983FFC0D-6031-4F49-B28C-FA9A3F36E720}" dt="2025-02-17T11:20:29.060" v="3692" actId="114"/>
        <pc:sldMkLst>
          <pc:docMk/>
          <pc:sldMk cId="2273049033" sldId="1541"/>
        </pc:sldMkLst>
        <pc:graphicFrameChg chg="mod">
          <ac:chgData name="paul meaney" userId="8f3b41ac-413d-46e0-bc97-8181c95bcdc2" providerId="ADAL" clId="{983FFC0D-6031-4F49-B28C-FA9A3F36E720}" dt="2025-02-17T11:20:29.060" v="3692" actId="114"/>
          <ac:graphicFrameMkLst>
            <pc:docMk/>
            <pc:sldMk cId="2273049033" sldId="1541"/>
            <ac:graphicFrameMk id="6" creationId="{DD2A8978-20A3-47C9-9964-B54DC50946EC}"/>
          </ac:graphicFrameMkLst>
        </pc:graphicFrameChg>
      </pc:sldChg>
      <pc:sldChg chg="addSp delSp modSp add mod delAnim modAnim">
        <pc:chgData name="paul meaney" userId="8f3b41ac-413d-46e0-bc97-8181c95bcdc2" providerId="ADAL" clId="{983FFC0D-6031-4F49-B28C-FA9A3F36E720}" dt="2025-02-18T14:23:51.536" v="28078" actId="1076"/>
        <pc:sldMkLst>
          <pc:docMk/>
          <pc:sldMk cId="2909131912" sldId="1722"/>
        </pc:sldMkLst>
        <pc:spChg chg="mod">
          <ac:chgData name="paul meaney" userId="8f3b41ac-413d-46e0-bc97-8181c95bcdc2" providerId="ADAL" clId="{983FFC0D-6031-4F49-B28C-FA9A3F36E720}" dt="2025-02-18T14:15:00.027" v="27693"/>
          <ac:spMkLst>
            <pc:docMk/>
            <pc:sldMk cId="2909131912" sldId="1722"/>
            <ac:spMk id="2" creationId="{3DBEF3B2-C959-C3B6-9CD2-D1891C06C43A}"/>
          </ac:spMkLst>
        </pc:spChg>
        <pc:spChg chg="add mod">
          <ac:chgData name="paul meaney" userId="8f3b41ac-413d-46e0-bc97-8181c95bcdc2" providerId="ADAL" clId="{983FFC0D-6031-4F49-B28C-FA9A3F36E720}" dt="2025-02-18T14:17:40.458" v="27755" actId="164"/>
          <ac:spMkLst>
            <pc:docMk/>
            <pc:sldMk cId="2909131912" sldId="1722"/>
            <ac:spMk id="3" creationId="{C4AF03AB-5049-6F6E-4F93-D4B9AE661284}"/>
          </ac:spMkLst>
        </pc:spChg>
        <pc:spChg chg="add mod">
          <ac:chgData name="paul meaney" userId="8f3b41ac-413d-46e0-bc97-8181c95bcdc2" providerId="ADAL" clId="{983FFC0D-6031-4F49-B28C-FA9A3F36E720}" dt="2025-02-18T14:17:40.458" v="27755" actId="164"/>
          <ac:spMkLst>
            <pc:docMk/>
            <pc:sldMk cId="2909131912" sldId="1722"/>
            <ac:spMk id="5" creationId="{5D9B7F29-FE04-DC45-782E-3F7068D9AAFC}"/>
          </ac:spMkLst>
        </pc:spChg>
        <pc:spChg chg="add mod">
          <ac:chgData name="paul meaney" userId="8f3b41ac-413d-46e0-bc97-8181c95bcdc2" providerId="ADAL" clId="{983FFC0D-6031-4F49-B28C-FA9A3F36E720}" dt="2025-02-18T14:17:40.458" v="27755" actId="164"/>
          <ac:spMkLst>
            <pc:docMk/>
            <pc:sldMk cId="2909131912" sldId="1722"/>
            <ac:spMk id="6" creationId="{BE4AF686-C05F-04D6-20A0-66D47F8C0E57}"/>
          </ac:spMkLst>
        </pc:spChg>
        <pc:spChg chg="add mod">
          <ac:chgData name="paul meaney" userId="8f3b41ac-413d-46e0-bc97-8181c95bcdc2" providerId="ADAL" clId="{983FFC0D-6031-4F49-B28C-FA9A3F36E720}" dt="2025-02-18T14:17:40.458" v="27755" actId="164"/>
          <ac:spMkLst>
            <pc:docMk/>
            <pc:sldMk cId="2909131912" sldId="1722"/>
            <ac:spMk id="7" creationId="{2B2D0ADC-AFB7-DCF5-B9B6-DC2120CCA833}"/>
          </ac:spMkLst>
        </pc:spChg>
        <pc:spChg chg="add mod">
          <ac:chgData name="paul meaney" userId="8f3b41ac-413d-46e0-bc97-8181c95bcdc2" providerId="ADAL" clId="{983FFC0D-6031-4F49-B28C-FA9A3F36E720}" dt="2025-02-18T14:17:40.458" v="27755" actId="164"/>
          <ac:spMkLst>
            <pc:docMk/>
            <pc:sldMk cId="2909131912" sldId="1722"/>
            <ac:spMk id="8" creationId="{5B074A01-E446-346B-79C3-6A4ACA216BD5}"/>
          </ac:spMkLst>
        </pc:spChg>
        <pc:spChg chg="add mod">
          <ac:chgData name="paul meaney" userId="8f3b41ac-413d-46e0-bc97-8181c95bcdc2" providerId="ADAL" clId="{983FFC0D-6031-4F49-B28C-FA9A3F36E720}" dt="2025-02-18T14:17:40.458" v="27755" actId="164"/>
          <ac:spMkLst>
            <pc:docMk/>
            <pc:sldMk cId="2909131912" sldId="1722"/>
            <ac:spMk id="9" creationId="{9339D433-0E80-65B2-33E9-FFDC011125DD}"/>
          </ac:spMkLst>
        </pc:spChg>
        <pc:spChg chg="add mod">
          <ac:chgData name="paul meaney" userId="8f3b41ac-413d-46e0-bc97-8181c95bcdc2" providerId="ADAL" clId="{983FFC0D-6031-4F49-B28C-FA9A3F36E720}" dt="2025-02-18T14:22:01.904" v="27910" actId="1076"/>
          <ac:spMkLst>
            <pc:docMk/>
            <pc:sldMk cId="2909131912" sldId="1722"/>
            <ac:spMk id="11" creationId="{58FAD4FA-C5DE-E850-55D5-D9178F8BA156}"/>
          </ac:spMkLst>
        </pc:spChg>
        <pc:spChg chg="add mod ord">
          <ac:chgData name="paul meaney" userId="8f3b41ac-413d-46e0-bc97-8181c95bcdc2" providerId="ADAL" clId="{983FFC0D-6031-4F49-B28C-FA9A3F36E720}" dt="2025-02-18T14:19:50.548" v="27808" actId="167"/>
          <ac:spMkLst>
            <pc:docMk/>
            <pc:sldMk cId="2909131912" sldId="1722"/>
            <ac:spMk id="12" creationId="{D1E95A3E-9F9F-9093-DF5C-3EB6B9EBEB92}"/>
          </ac:spMkLst>
        </pc:spChg>
        <pc:spChg chg="add mod ord">
          <ac:chgData name="paul meaney" userId="8f3b41ac-413d-46e0-bc97-8181c95bcdc2" providerId="ADAL" clId="{983FFC0D-6031-4F49-B28C-FA9A3F36E720}" dt="2025-02-18T14:20:53.167" v="27824" actId="1076"/>
          <ac:spMkLst>
            <pc:docMk/>
            <pc:sldMk cId="2909131912" sldId="1722"/>
            <ac:spMk id="14" creationId="{89814421-9105-B694-C6A4-00B65ED905E9}"/>
          </ac:spMkLst>
        </pc:spChg>
        <pc:spChg chg="add mod ord">
          <ac:chgData name="paul meaney" userId="8f3b41ac-413d-46e0-bc97-8181c95bcdc2" providerId="ADAL" clId="{983FFC0D-6031-4F49-B28C-FA9A3F36E720}" dt="2025-02-18T14:20:47.485" v="27822" actId="14100"/>
          <ac:spMkLst>
            <pc:docMk/>
            <pc:sldMk cId="2909131912" sldId="1722"/>
            <ac:spMk id="15" creationId="{2DA146FB-6AE2-F6F2-64E4-949452297996}"/>
          </ac:spMkLst>
        </pc:spChg>
        <pc:spChg chg="add mod">
          <ac:chgData name="paul meaney" userId="8f3b41ac-413d-46e0-bc97-8181c95bcdc2" providerId="ADAL" clId="{983FFC0D-6031-4F49-B28C-FA9A3F36E720}" dt="2025-02-18T14:21:06.818" v="27848" actId="20577"/>
          <ac:spMkLst>
            <pc:docMk/>
            <pc:sldMk cId="2909131912" sldId="1722"/>
            <ac:spMk id="16" creationId="{9A1EBAEE-F557-2F9C-B803-15B252D396AB}"/>
          </ac:spMkLst>
        </pc:spChg>
        <pc:spChg chg="add mod">
          <ac:chgData name="paul meaney" userId="8f3b41ac-413d-46e0-bc97-8181c95bcdc2" providerId="ADAL" clId="{983FFC0D-6031-4F49-B28C-FA9A3F36E720}" dt="2025-02-18T14:21:46.877" v="27897" actId="1582"/>
          <ac:spMkLst>
            <pc:docMk/>
            <pc:sldMk cId="2909131912" sldId="1722"/>
            <ac:spMk id="17" creationId="{02B4A0C3-9200-AEE0-B73A-98B80BF7F7B7}"/>
          </ac:spMkLst>
        </pc:spChg>
        <pc:spChg chg="mod">
          <ac:chgData name="paul meaney" userId="8f3b41ac-413d-46e0-bc97-8181c95bcdc2" providerId="ADAL" clId="{983FFC0D-6031-4F49-B28C-FA9A3F36E720}" dt="2025-02-18T14:15:36.276" v="27720" actId="1076"/>
          <ac:spMkLst>
            <pc:docMk/>
            <pc:sldMk cId="2909131912" sldId="1722"/>
            <ac:spMk id="18" creationId="{DE9894CB-42B4-9B3E-0BEB-02AE44F3C311}"/>
          </ac:spMkLst>
        </pc:spChg>
        <pc:spChg chg="mod">
          <ac:chgData name="paul meaney" userId="8f3b41ac-413d-46e0-bc97-8181c95bcdc2" providerId="ADAL" clId="{983FFC0D-6031-4F49-B28C-FA9A3F36E720}" dt="2025-02-18T14:15:36.276" v="27720" actId="1076"/>
          <ac:spMkLst>
            <pc:docMk/>
            <pc:sldMk cId="2909131912" sldId="1722"/>
            <ac:spMk id="19" creationId="{972D9D04-962B-615B-7DD0-416A16512B4D}"/>
          </ac:spMkLst>
        </pc:spChg>
        <pc:spChg chg="mod">
          <ac:chgData name="paul meaney" userId="8f3b41ac-413d-46e0-bc97-8181c95bcdc2" providerId="ADAL" clId="{983FFC0D-6031-4F49-B28C-FA9A3F36E720}" dt="2025-02-18T14:15:36.276" v="27720" actId="1076"/>
          <ac:spMkLst>
            <pc:docMk/>
            <pc:sldMk cId="2909131912" sldId="1722"/>
            <ac:spMk id="20" creationId="{2154E44D-D78B-0352-60F6-225A81ACBE44}"/>
          </ac:spMkLst>
        </pc:spChg>
        <pc:spChg chg="add del mod">
          <ac:chgData name="paul meaney" userId="8f3b41ac-413d-46e0-bc97-8181c95bcdc2" providerId="ADAL" clId="{983FFC0D-6031-4F49-B28C-FA9A3F36E720}" dt="2025-02-18T14:15:36.276" v="27720" actId="1076"/>
          <ac:spMkLst>
            <pc:docMk/>
            <pc:sldMk cId="2909131912" sldId="1722"/>
            <ac:spMk id="21" creationId="{1ECEFAEC-3442-E63E-DCE3-820330758587}"/>
          </ac:spMkLst>
        </pc:spChg>
        <pc:spChg chg="add mod">
          <ac:chgData name="paul meaney" userId="8f3b41ac-413d-46e0-bc97-8181c95bcdc2" providerId="ADAL" clId="{983FFC0D-6031-4F49-B28C-FA9A3F36E720}" dt="2025-02-18T14:22:00.077" v="27909" actId="1076"/>
          <ac:spMkLst>
            <pc:docMk/>
            <pc:sldMk cId="2909131912" sldId="1722"/>
            <ac:spMk id="28" creationId="{E3344C8F-7A5E-5C0C-2E21-52C209AE0932}"/>
          </ac:spMkLst>
        </pc:spChg>
        <pc:spChg chg="mod">
          <ac:chgData name="paul meaney" userId="8f3b41ac-413d-46e0-bc97-8181c95bcdc2" providerId="ADAL" clId="{983FFC0D-6031-4F49-B28C-FA9A3F36E720}" dt="2025-02-18T14:15:44.008" v="27722" actId="14100"/>
          <ac:spMkLst>
            <pc:docMk/>
            <pc:sldMk cId="2909131912" sldId="1722"/>
            <ac:spMk id="31" creationId="{CA93008D-05F6-1DD6-B4E6-3590ED29DD29}"/>
          </ac:spMkLst>
        </pc:spChg>
        <pc:spChg chg="add mod">
          <ac:chgData name="paul meaney" userId="8f3b41ac-413d-46e0-bc97-8181c95bcdc2" providerId="ADAL" clId="{983FFC0D-6031-4F49-B28C-FA9A3F36E720}" dt="2025-02-18T14:23:20.672" v="28054" actId="1582"/>
          <ac:spMkLst>
            <pc:docMk/>
            <pc:sldMk cId="2909131912" sldId="1722"/>
            <ac:spMk id="33" creationId="{E4BCA427-C0A1-9A91-81E5-D6E2E296BD32}"/>
          </ac:spMkLst>
        </pc:spChg>
        <pc:spChg chg="add mod">
          <ac:chgData name="paul meaney" userId="8f3b41ac-413d-46e0-bc97-8181c95bcdc2" providerId="ADAL" clId="{983FFC0D-6031-4F49-B28C-FA9A3F36E720}" dt="2025-02-18T14:23:32.458" v="28076" actId="20577"/>
          <ac:spMkLst>
            <pc:docMk/>
            <pc:sldMk cId="2909131912" sldId="1722"/>
            <ac:spMk id="34" creationId="{81F7A2A2-BF2B-FF82-A3D9-88DDE459AD49}"/>
          </ac:spMkLst>
        </pc:spChg>
        <pc:spChg chg="mod">
          <ac:chgData name="paul meaney" userId="8f3b41ac-413d-46e0-bc97-8181c95bcdc2" providerId="ADAL" clId="{983FFC0D-6031-4F49-B28C-FA9A3F36E720}" dt="2025-02-18T14:15:47.914" v="27729" actId="20577"/>
          <ac:spMkLst>
            <pc:docMk/>
            <pc:sldMk cId="2909131912" sldId="1722"/>
            <ac:spMk id="37" creationId="{6E240C3F-0DC9-CFDE-F392-E3D764374FE9}"/>
          </ac:spMkLst>
        </pc:spChg>
        <pc:spChg chg="mod">
          <ac:chgData name="paul meaney" userId="8f3b41ac-413d-46e0-bc97-8181c95bcdc2" providerId="ADAL" clId="{983FFC0D-6031-4F49-B28C-FA9A3F36E720}" dt="2025-02-18T14:22:30.795" v="27984" actId="14100"/>
          <ac:spMkLst>
            <pc:docMk/>
            <pc:sldMk cId="2909131912" sldId="1722"/>
            <ac:spMk id="56" creationId="{4C0310AC-B17A-9F5E-E7B5-AAE3D3A4F5B5}"/>
          </ac:spMkLst>
        </pc:spChg>
        <pc:grpChg chg="add mod">
          <ac:chgData name="paul meaney" userId="8f3b41ac-413d-46e0-bc97-8181c95bcdc2" providerId="ADAL" clId="{983FFC0D-6031-4F49-B28C-FA9A3F36E720}" dt="2025-02-18T14:18:05.252" v="27787" actId="1076"/>
          <ac:grpSpMkLst>
            <pc:docMk/>
            <pc:sldMk cId="2909131912" sldId="1722"/>
            <ac:grpSpMk id="10" creationId="{A4269BCC-0E10-7A78-405C-C5979779DACE}"/>
          </ac:grpSpMkLst>
        </pc:grpChg>
        <pc:grpChg chg="mod">
          <ac:chgData name="paul meaney" userId="8f3b41ac-413d-46e0-bc97-8181c95bcdc2" providerId="ADAL" clId="{983FFC0D-6031-4F49-B28C-FA9A3F36E720}" dt="2025-02-18T14:23:51.536" v="28078" actId="1076"/>
          <ac:grpSpMkLst>
            <pc:docMk/>
            <pc:sldMk cId="2909131912" sldId="1722"/>
            <ac:grpSpMk id="48" creationId="{AEFDC034-3AD9-0978-C1C7-B9D5DB9950DD}"/>
          </ac:grpSpMkLst>
        </pc:grpChg>
        <pc:picChg chg="mod ord">
          <ac:chgData name="paul meaney" userId="8f3b41ac-413d-46e0-bc97-8181c95bcdc2" providerId="ADAL" clId="{983FFC0D-6031-4F49-B28C-FA9A3F36E720}" dt="2025-02-18T14:20:36.881" v="27820" actId="166"/>
          <ac:picMkLst>
            <pc:docMk/>
            <pc:sldMk cId="2909131912" sldId="1722"/>
            <ac:picMk id="29" creationId="{60B5E8E3-A299-1F41-BD14-DA86032A78BC}"/>
          </ac:picMkLst>
        </pc:picChg>
      </pc:sldChg>
      <pc:sldChg chg="addSp delSp modSp mod delAnim">
        <pc:chgData name="paul meaney" userId="8f3b41ac-413d-46e0-bc97-8181c95bcdc2" providerId="ADAL" clId="{983FFC0D-6031-4F49-B28C-FA9A3F36E720}" dt="2025-02-17T11:24:02.767" v="3750" actId="1076"/>
        <pc:sldMkLst>
          <pc:docMk/>
          <pc:sldMk cId="2399959198" sldId="1919"/>
        </pc:sldMkLst>
        <pc:spChg chg="mod">
          <ac:chgData name="paul meaney" userId="8f3b41ac-413d-46e0-bc97-8181c95bcdc2" providerId="ADAL" clId="{983FFC0D-6031-4F49-B28C-FA9A3F36E720}" dt="2025-02-17T11:21:43.393" v="3707" actId="1076"/>
          <ac:spMkLst>
            <pc:docMk/>
            <pc:sldMk cId="2399959198" sldId="1919"/>
            <ac:spMk id="38" creationId="{5E1A07DB-1210-F362-2E06-F0C75C2DCC5C}"/>
          </ac:spMkLst>
        </pc:spChg>
        <pc:spChg chg="mod">
          <ac:chgData name="paul meaney" userId="8f3b41ac-413d-46e0-bc97-8181c95bcdc2" providerId="ADAL" clId="{983FFC0D-6031-4F49-B28C-FA9A3F36E720}" dt="2025-02-17T11:21:38.792" v="3704" actId="14100"/>
          <ac:spMkLst>
            <pc:docMk/>
            <pc:sldMk cId="2399959198" sldId="1919"/>
            <ac:spMk id="39" creationId="{46DCFC8D-2607-52E7-AE19-565F83C6ED8F}"/>
          </ac:spMkLst>
        </pc:spChg>
        <pc:spChg chg="mod">
          <ac:chgData name="paul meaney" userId="8f3b41ac-413d-46e0-bc97-8181c95bcdc2" providerId="ADAL" clId="{983FFC0D-6031-4F49-B28C-FA9A3F36E720}" dt="2025-02-17T11:21:54.487" v="3713"/>
          <ac:spMkLst>
            <pc:docMk/>
            <pc:sldMk cId="2399959198" sldId="1919"/>
            <ac:spMk id="46" creationId="{D1FA77F3-ECB0-36E6-14BC-E730249F3DFB}"/>
          </ac:spMkLst>
        </pc:spChg>
        <pc:spChg chg="mod">
          <ac:chgData name="paul meaney" userId="8f3b41ac-413d-46e0-bc97-8181c95bcdc2" providerId="ADAL" clId="{983FFC0D-6031-4F49-B28C-FA9A3F36E720}" dt="2025-02-17T11:23:35.802" v="3744" actId="14100"/>
          <ac:spMkLst>
            <pc:docMk/>
            <pc:sldMk cId="2399959198" sldId="1919"/>
            <ac:spMk id="47" creationId="{328EC951-363F-A63F-E50F-C0101857DFBD}"/>
          </ac:spMkLst>
        </pc:spChg>
        <pc:spChg chg="mod">
          <ac:chgData name="paul meaney" userId="8f3b41ac-413d-46e0-bc97-8181c95bcdc2" providerId="ADAL" clId="{983FFC0D-6031-4F49-B28C-FA9A3F36E720}" dt="2025-02-17T11:21:55.134" v="3714"/>
          <ac:spMkLst>
            <pc:docMk/>
            <pc:sldMk cId="2399959198" sldId="1919"/>
            <ac:spMk id="49" creationId="{F536DEBA-8E7E-A7CF-E3CF-35C514DEF447}"/>
          </ac:spMkLst>
        </pc:spChg>
        <pc:spChg chg="mod">
          <ac:chgData name="paul meaney" userId="8f3b41ac-413d-46e0-bc97-8181c95bcdc2" providerId="ADAL" clId="{983FFC0D-6031-4F49-B28C-FA9A3F36E720}" dt="2025-02-17T11:23:52.093" v="3748" actId="14100"/>
          <ac:spMkLst>
            <pc:docMk/>
            <pc:sldMk cId="2399959198" sldId="1919"/>
            <ac:spMk id="50" creationId="{26A85C3B-7CF8-1992-A717-6E4EC8E66A83}"/>
          </ac:spMkLst>
        </pc:spChg>
        <pc:spChg chg="mod">
          <ac:chgData name="paul meaney" userId="8f3b41ac-413d-46e0-bc97-8181c95bcdc2" providerId="ADAL" clId="{983FFC0D-6031-4F49-B28C-FA9A3F36E720}" dt="2025-02-17T11:22:21.852" v="3724" actId="14100"/>
          <ac:spMkLst>
            <pc:docMk/>
            <pc:sldMk cId="2399959198" sldId="1919"/>
            <ac:spMk id="52" creationId="{24682AC8-C655-A73C-83A1-43EC71F70630}"/>
          </ac:spMkLst>
        </pc:spChg>
        <pc:spChg chg="mod">
          <ac:chgData name="paul meaney" userId="8f3b41ac-413d-46e0-bc97-8181c95bcdc2" providerId="ADAL" clId="{983FFC0D-6031-4F49-B28C-FA9A3F36E720}" dt="2025-02-17T11:22:07.190" v="3720" actId="14100"/>
          <ac:spMkLst>
            <pc:docMk/>
            <pc:sldMk cId="2399959198" sldId="1919"/>
            <ac:spMk id="53" creationId="{A50D10A1-5842-7EFC-2370-77E8FB1299E7}"/>
          </ac:spMkLst>
        </pc:spChg>
        <pc:grpChg chg="add mod">
          <ac:chgData name="paul meaney" userId="8f3b41ac-413d-46e0-bc97-8181c95bcdc2" providerId="ADAL" clId="{983FFC0D-6031-4F49-B28C-FA9A3F36E720}" dt="2025-02-17T11:24:02.767" v="3750" actId="1076"/>
          <ac:grpSpMkLst>
            <pc:docMk/>
            <pc:sldMk cId="2399959198" sldId="1919"/>
            <ac:grpSpMk id="37" creationId="{C03FBB1C-3D9A-67ED-3FD7-D480CFA98597}"/>
          </ac:grpSpMkLst>
        </pc:grpChg>
        <pc:grpChg chg="add mod">
          <ac:chgData name="paul meaney" userId="8f3b41ac-413d-46e0-bc97-8181c95bcdc2" providerId="ADAL" clId="{983FFC0D-6031-4F49-B28C-FA9A3F36E720}" dt="2025-02-17T11:23:48.273" v="3747" actId="1076"/>
          <ac:grpSpMkLst>
            <pc:docMk/>
            <pc:sldMk cId="2399959198" sldId="1919"/>
            <ac:grpSpMk id="45" creationId="{0C7BC757-007F-1F16-1992-A191F908CF19}"/>
          </ac:grpSpMkLst>
        </pc:grpChg>
        <pc:grpChg chg="add mod">
          <ac:chgData name="paul meaney" userId="8f3b41ac-413d-46e0-bc97-8181c95bcdc2" providerId="ADAL" clId="{983FFC0D-6031-4F49-B28C-FA9A3F36E720}" dt="2025-02-17T11:23:20.180" v="3740" actId="1076"/>
          <ac:grpSpMkLst>
            <pc:docMk/>
            <pc:sldMk cId="2399959198" sldId="1919"/>
            <ac:grpSpMk id="48" creationId="{6859EF7E-CA95-4DC3-38B8-B01F0B9FB184}"/>
          </ac:grpSpMkLst>
        </pc:grpChg>
        <pc:grpChg chg="add mod">
          <ac:chgData name="paul meaney" userId="8f3b41ac-413d-46e0-bc97-8181c95bcdc2" providerId="ADAL" clId="{983FFC0D-6031-4F49-B28C-FA9A3F36E720}" dt="2025-02-17T11:22:23.567" v="3725" actId="1076"/>
          <ac:grpSpMkLst>
            <pc:docMk/>
            <pc:sldMk cId="2399959198" sldId="1919"/>
            <ac:grpSpMk id="51" creationId="{9C2839A8-E412-044B-C5FF-FB6A8BC644D3}"/>
          </ac:grpSpMkLst>
        </pc:grpChg>
        <pc:picChg chg="mod">
          <ac:chgData name="paul meaney" userId="8f3b41ac-413d-46e0-bc97-8181c95bcdc2" providerId="ADAL" clId="{983FFC0D-6031-4F49-B28C-FA9A3F36E720}" dt="2025-02-17T11:21:23.747" v="3698" actId="1076"/>
          <ac:picMkLst>
            <pc:docMk/>
            <pc:sldMk cId="2399959198" sldId="1919"/>
            <ac:picMk id="6" creationId="{F8979A9D-3B8D-35C6-2229-F897DB318C3F}"/>
          </ac:picMkLst>
        </pc:picChg>
      </pc:sldChg>
      <pc:sldChg chg="addSp delSp modSp add mod">
        <pc:chgData name="paul meaney" userId="8f3b41ac-413d-46e0-bc97-8181c95bcdc2" providerId="ADAL" clId="{983FFC0D-6031-4F49-B28C-FA9A3F36E720}" dt="2025-02-17T12:36:00.768" v="5798" actId="208"/>
        <pc:sldMkLst>
          <pc:docMk/>
          <pc:sldMk cId="252230313" sldId="2086"/>
        </pc:sldMkLst>
        <pc:spChg chg="mod">
          <ac:chgData name="paul meaney" userId="8f3b41ac-413d-46e0-bc97-8181c95bcdc2" providerId="ADAL" clId="{983FFC0D-6031-4F49-B28C-FA9A3F36E720}" dt="2025-02-17T12:15:02.519" v="4200" actId="20577"/>
          <ac:spMkLst>
            <pc:docMk/>
            <pc:sldMk cId="252230313" sldId="2086"/>
            <ac:spMk id="2" creationId="{53418421-650E-B1CB-9244-AF65D9C25BE1}"/>
          </ac:spMkLst>
        </pc:spChg>
        <pc:spChg chg="mod">
          <ac:chgData name="paul meaney" userId="8f3b41ac-413d-46e0-bc97-8181c95bcdc2" providerId="ADAL" clId="{983FFC0D-6031-4F49-B28C-FA9A3F36E720}" dt="2025-02-17T12:16:37.575" v="4243" actId="14100"/>
          <ac:spMkLst>
            <pc:docMk/>
            <pc:sldMk cId="252230313" sldId="2086"/>
            <ac:spMk id="5" creationId="{7BD422EB-8C01-4052-9FBE-3AAC5EAA1904}"/>
          </ac:spMkLst>
        </pc:spChg>
        <pc:spChg chg="mod">
          <ac:chgData name="paul meaney" userId="8f3b41ac-413d-46e0-bc97-8181c95bcdc2" providerId="ADAL" clId="{983FFC0D-6031-4F49-B28C-FA9A3F36E720}" dt="2025-02-17T12:14:26.156" v="4162" actId="208"/>
          <ac:spMkLst>
            <pc:docMk/>
            <pc:sldMk cId="252230313" sldId="2086"/>
            <ac:spMk id="6" creationId="{E2019AFC-2B01-B7F4-04A9-99FA13323004}"/>
          </ac:spMkLst>
        </pc:spChg>
        <pc:spChg chg="mod">
          <ac:chgData name="paul meaney" userId="8f3b41ac-413d-46e0-bc97-8181c95bcdc2" providerId="ADAL" clId="{983FFC0D-6031-4F49-B28C-FA9A3F36E720}" dt="2025-02-17T12:09:53.448" v="4033" actId="20577"/>
          <ac:spMkLst>
            <pc:docMk/>
            <pc:sldMk cId="252230313" sldId="2086"/>
            <ac:spMk id="10" creationId="{BEEC14F7-368F-8C07-3487-6361D2F348F6}"/>
          </ac:spMkLst>
        </pc:spChg>
        <pc:spChg chg="mod">
          <ac:chgData name="paul meaney" userId="8f3b41ac-413d-46e0-bc97-8181c95bcdc2" providerId="ADAL" clId="{983FFC0D-6031-4F49-B28C-FA9A3F36E720}" dt="2025-02-17T12:14:30.978" v="4163" actId="14100"/>
          <ac:spMkLst>
            <pc:docMk/>
            <pc:sldMk cId="252230313" sldId="2086"/>
            <ac:spMk id="12" creationId="{7DB7B6F9-E38A-435C-D884-ACCDE467E3AA}"/>
          </ac:spMkLst>
        </pc:spChg>
        <pc:spChg chg="mod">
          <ac:chgData name="paul meaney" userId="8f3b41ac-413d-46e0-bc97-8181c95bcdc2" providerId="ADAL" clId="{983FFC0D-6031-4F49-B28C-FA9A3F36E720}" dt="2025-02-17T12:14:18.353" v="4161" actId="207"/>
          <ac:spMkLst>
            <pc:docMk/>
            <pc:sldMk cId="252230313" sldId="2086"/>
            <ac:spMk id="14" creationId="{FEC051C3-5DF6-3F16-6B40-94A7628F19E2}"/>
          </ac:spMkLst>
        </pc:spChg>
        <pc:spChg chg="add mod">
          <ac:chgData name="paul meaney" userId="8f3b41ac-413d-46e0-bc97-8181c95bcdc2" providerId="ADAL" clId="{983FFC0D-6031-4F49-B28C-FA9A3F36E720}" dt="2025-02-17T12:36:00.768" v="5798" actId="208"/>
          <ac:spMkLst>
            <pc:docMk/>
            <pc:sldMk cId="252230313" sldId="2086"/>
            <ac:spMk id="23" creationId="{96CC6F4A-EB6C-3D23-DBCF-2036DA5FD29B}"/>
          </ac:spMkLst>
        </pc:spChg>
        <pc:spChg chg="mod">
          <ac:chgData name="paul meaney" userId="8f3b41ac-413d-46e0-bc97-8181c95bcdc2" providerId="ADAL" clId="{983FFC0D-6031-4F49-B28C-FA9A3F36E720}" dt="2025-02-17T12:18:18.581" v="4322" actId="1076"/>
          <ac:spMkLst>
            <pc:docMk/>
            <pc:sldMk cId="252230313" sldId="2086"/>
            <ac:spMk id="25" creationId="{E4DF9E02-4988-0A33-2AB7-1D40AD7D4944}"/>
          </ac:spMkLst>
        </pc:spChg>
        <pc:spChg chg="mod">
          <ac:chgData name="paul meaney" userId="8f3b41ac-413d-46e0-bc97-8181c95bcdc2" providerId="ADAL" clId="{983FFC0D-6031-4F49-B28C-FA9A3F36E720}" dt="2025-02-17T12:20:42.878" v="4511" actId="14100"/>
          <ac:spMkLst>
            <pc:docMk/>
            <pc:sldMk cId="252230313" sldId="2086"/>
            <ac:spMk id="34" creationId="{07139C00-EE9A-2568-B33F-236E86B76721}"/>
          </ac:spMkLst>
        </pc:spChg>
        <pc:spChg chg="mod">
          <ac:chgData name="paul meaney" userId="8f3b41ac-413d-46e0-bc97-8181c95bcdc2" providerId="ADAL" clId="{983FFC0D-6031-4F49-B28C-FA9A3F36E720}" dt="2025-02-17T12:15:08.387" v="4201" actId="1076"/>
          <ac:spMkLst>
            <pc:docMk/>
            <pc:sldMk cId="252230313" sldId="2086"/>
            <ac:spMk id="37" creationId="{0037F5DE-9CD6-4857-755C-059764714230}"/>
          </ac:spMkLst>
        </pc:spChg>
        <pc:spChg chg="mod">
          <ac:chgData name="paul meaney" userId="8f3b41ac-413d-46e0-bc97-8181c95bcdc2" providerId="ADAL" clId="{983FFC0D-6031-4F49-B28C-FA9A3F36E720}" dt="2025-02-17T12:15:08.387" v="4201" actId="1076"/>
          <ac:spMkLst>
            <pc:docMk/>
            <pc:sldMk cId="252230313" sldId="2086"/>
            <ac:spMk id="39" creationId="{72BCBB25-5CCE-A671-3B0B-0F29ED109F7D}"/>
          </ac:spMkLst>
        </pc:spChg>
        <pc:spChg chg="mod">
          <ac:chgData name="paul meaney" userId="8f3b41ac-413d-46e0-bc97-8181c95bcdc2" providerId="ADAL" clId="{983FFC0D-6031-4F49-B28C-FA9A3F36E720}" dt="2025-02-17T12:17:23.357" v="4272" actId="14100"/>
          <ac:spMkLst>
            <pc:docMk/>
            <pc:sldMk cId="252230313" sldId="2086"/>
            <ac:spMk id="40" creationId="{C22F7E9E-22DB-21CE-9588-96E045687BE2}"/>
          </ac:spMkLst>
        </pc:spChg>
        <pc:spChg chg="mod">
          <ac:chgData name="paul meaney" userId="8f3b41ac-413d-46e0-bc97-8181c95bcdc2" providerId="ADAL" clId="{983FFC0D-6031-4F49-B28C-FA9A3F36E720}" dt="2025-02-17T12:12:54.019" v="4139" actId="207"/>
          <ac:spMkLst>
            <pc:docMk/>
            <pc:sldMk cId="252230313" sldId="2086"/>
            <ac:spMk id="41" creationId="{2699F1A9-3028-A90F-1D5A-31715EDDDBF3}"/>
          </ac:spMkLst>
        </pc:spChg>
        <pc:spChg chg="add mod">
          <ac:chgData name="paul meaney" userId="8f3b41ac-413d-46e0-bc97-8181c95bcdc2" providerId="ADAL" clId="{983FFC0D-6031-4F49-B28C-FA9A3F36E720}" dt="2025-02-17T12:17:43.513" v="4280" actId="1076"/>
          <ac:spMkLst>
            <pc:docMk/>
            <pc:sldMk cId="252230313" sldId="2086"/>
            <ac:spMk id="43" creationId="{C2DA2B62-E11B-B281-C720-E2EA456FFA0A}"/>
          </ac:spMkLst>
        </pc:spChg>
        <pc:spChg chg="add mod">
          <ac:chgData name="paul meaney" userId="8f3b41ac-413d-46e0-bc97-8181c95bcdc2" providerId="ADAL" clId="{983FFC0D-6031-4F49-B28C-FA9A3F36E720}" dt="2025-02-17T12:35:45.702" v="5794" actId="1076"/>
          <ac:spMkLst>
            <pc:docMk/>
            <pc:sldMk cId="252230313" sldId="2086"/>
            <ac:spMk id="44" creationId="{2C669130-9180-6B8C-38D8-657674DA6C42}"/>
          </ac:spMkLst>
        </pc:spChg>
        <pc:spChg chg="add mod">
          <ac:chgData name="paul meaney" userId="8f3b41ac-413d-46e0-bc97-8181c95bcdc2" providerId="ADAL" clId="{983FFC0D-6031-4F49-B28C-FA9A3F36E720}" dt="2025-02-17T12:19:11.580" v="4333" actId="164"/>
          <ac:spMkLst>
            <pc:docMk/>
            <pc:sldMk cId="252230313" sldId="2086"/>
            <ac:spMk id="45" creationId="{4C97AF91-5F1E-5540-4D38-B46D56636C4F}"/>
          </ac:spMkLst>
        </pc:spChg>
        <pc:spChg chg="add mod">
          <ac:chgData name="paul meaney" userId="8f3b41ac-413d-46e0-bc97-8181c95bcdc2" providerId="ADAL" clId="{983FFC0D-6031-4F49-B28C-FA9A3F36E720}" dt="2025-02-17T12:19:11.580" v="4333" actId="164"/>
          <ac:spMkLst>
            <pc:docMk/>
            <pc:sldMk cId="252230313" sldId="2086"/>
            <ac:spMk id="46" creationId="{46DD04DA-7D1D-E5CB-4919-7E210A15C566}"/>
          </ac:spMkLst>
        </pc:spChg>
        <pc:spChg chg="mod">
          <ac:chgData name="paul meaney" userId="8f3b41ac-413d-46e0-bc97-8181c95bcdc2" providerId="ADAL" clId="{983FFC0D-6031-4F49-B28C-FA9A3F36E720}" dt="2025-02-17T12:19:55.176" v="4339" actId="1076"/>
          <ac:spMkLst>
            <pc:docMk/>
            <pc:sldMk cId="252230313" sldId="2086"/>
            <ac:spMk id="49" creationId="{97791BF4-A06C-C77A-C45E-8793D187F181}"/>
          </ac:spMkLst>
        </pc:spChg>
        <pc:spChg chg="mod">
          <ac:chgData name="paul meaney" userId="8f3b41ac-413d-46e0-bc97-8181c95bcdc2" providerId="ADAL" clId="{983FFC0D-6031-4F49-B28C-FA9A3F36E720}" dt="2025-02-17T12:20:28.775" v="4458" actId="14100"/>
          <ac:spMkLst>
            <pc:docMk/>
            <pc:sldMk cId="252230313" sldId="2086"/>
            <ac:spMk id="50" creationId="{E0095407-FBF8-78F5-D773-D764F75127DB}"/>
          </ac:spMkLst>
        </pc:spChg>
        <pc:spChg chg="add mod">
          <ac:chgData name="paul meaney" userId="8f3b41ac-413d-46e0-bc97-8181c95bcdc2" providerId="ADAL" clId="{983FFC0D-6031-4F49-B28C-FA9A3F36E720}" dt="2025-02-17T12:35:51.097" v="5796" actId="208"/>
          <ac:spMkLst>
            <pc:docMk/>
            <pc:sldMk cId="252230313" sldId="2086"/>
            <ac:spMk id="51" creationId="{2825EF3E-8319-2F1C-4FAE-85BFBA04B7BB}"/>
          </ac:spMkLst>
        </pc:spChg>
        <pc:spChg chg="mod">
          <ac:chgData name="paul meaney" userId="8f3b41ac-413d-46e0-bc97-8181c95bcdc2" providerId="ADAL" clId="{983FFC0D-6031-4F49-B28C-FA9A3F36E720}" dt="2025-02-17T12:13:06.643" v="4140" actId="207"/>
          <ac:spMkLst>
            <pc:docMk/>
            <pc:sldMk cId="252230313" sldId="2086"/>
            <ac:spMk id="58" creationId="{566E9D28-64AF-A1BF-484A-C4BF0718D802}"/>
          </ac:spMkLst>
        </pc:spChg>
        <pc:grpChg chg="mod">
          <ac:chgData name="paul meaney" userId="8f3b41ac-413d-46e0-bc97-8181c95bcdc2" providerId="ADAL" clId="{983FFC0D-6031-4F49-B28C-FA9A3F36E720}" dt="2025-02-17T12:16:44.215" v="4244" actId="1076"/>
          <ac:grpSpMkLst>
            <pc:docMk/>
            <pc:sldMk cId="252230313" sldId="2086"/>
            <ac:grpSpMk id="3" creationId="{4AD651D1-7FD7-C0DD-F19D-7B4C76860B88}"/>
          </ac:grpSpMkLst>
        </pc:grpChg>
        <pc:grpChg chg="mod">
          <ac:chgData name="paul meaney" userId="8f3b41ac-413d-46e0-bc97-8181c95bcdc2" providerId="ADAL" clId="{983FFC0D-6031-4F49-B28C-FA9A3F36E720}" dt="2025-02-17T12:16:44.215" v="4244" actId="1076"/>
          <ac:grpSpMkLst>
            <pc:docMk/>
            <pc:sldMk cId="252230313" sldId="2086"/>
            <ac:grpSpMk id="8" creationId="{A49E1390-A4B4-8723-4843-BB5A64AD8ADC}"/>
          </ac:grpSpMkLst>
        </pc:grpChg>
        <pc:grpChg chg="mod">
          <ac:chgData name="paul meaney" userId="8f3b41ac-413d-46e0-bc97-8181c95bcdc2" providerId="ADAL" clId="{983FFC0D-6031-4F49-B28C-FA9A3F36E720}" dt="2025-02-17T12:16:44.215" v="4244" actId="1076"/>
          <ac:grpSpMkLst>
            <pc:docMk/>
            <pc:sldMk cId="252230313" sldId="2086"/>
            <ac:grpSpMk id="11" creationId="{CD1D1F31-7711-E283-6823-3D645387B3CF}"/>
          </ac:grpSpMkLst>
        </pc:grpChg>
        <pc:grpChg chg="mod">
          <ac:chgData name="paul meaney" userId="8f3b41ac-413d-46e0-bc97-8181c95bcdc2" providerId="ADAL" clId="{983FFC0D-6031-4F49-B28C-FA9A3F36E720}" dt="2025-02-17T12:15:08.387" v="4201" actId="1076"/>
          <ac:grpSpMkLst>
            <pc:docMk/>
            <pc:sldMk cId="252230313" sldId="2086"/>
            <ac:grpSpMk id="15" creationId="{7A0D2216-EB00-9E94-937F-16B6BB63B99E}"/>
          </ac:grpSpMkLst>
        </pc:grpChg>
        <pc:grpChg chg="add mod">
          <ac:chgData name="paul meaney" userId="8f3b41ac-413d-46e0-bc97-8181c95bcdc2" providerId="ADAL" clId="{983FFC0D-6031-4F49-B28C-FA9A3F36E720}" dt="2025-02-17T12:19:20.428" v="4335" actId="1076"/>
          <ac:grpSpMkLst>
            <pc:docMk/>
            <pc:sldMk cId="252230313" sldId="2086"/>
            <ac:grpSpMk id="47" creationId="{521A9135-3526-E1C1-4916-88B4CC03C76F}"/>
          </ac:grpSpMkLst>
        </pc:grpChg>
        <pc:grpChg chg="add mod">
          <ac:chgData name="paul meaney" userId="8f3b41ac-413d-46e0-bc97-8181c95bcdc2" providerId="ADAL" clId="{983FFC0D-6031-4F49-B28C-FA9A3F36E720}" dt="2025-02-17T12:19:49.488" v="4337" actId="1076"/>
          <ac:grpSpMkLst>
            <pc:docMk/>
            <pc:sldMk cId="252230313" sldId="2086"/>
            <ac:grpSpMk id="48" creationId="{F277A306-252D-3A3C-2998-46309FF4C338}"/>
          </ac:grpSpMkLst>
        </pc:grpChg>
        <pc:picChg chg="mod">
          <ac:chgData name="paul meaney" userId="8f3b41ac-413d-46e0-bc97-8181c95bcdc2" providerId="ADAL" clId="{983FFC0D-6031-4F49-B28C-FA9A3F36E720}" dt="2025-02-17T12:12:32.263" v="4128" actId="208"/>
          <ac:picMkLst>
            <pc:docMk/>
            <pc:sldMk cId="252230313" sldId="2086"/>
            <ac:picMk id="38" creationId="{BE22970B-AB14-26E7-3DB1-2A12C08CBDDB}"/>
          </ac:picMkLst>
        </pc:picChg>
      </pc:sldChg>
      <pc:sldChg chg="modSp">
        <pc:chgData name="paul meaney" userId="8f3b41ac-413d-46e0-bc97-8181c95bcdc2" providerId="ADAL" clId="{983FFC0D-6031-4F49-B28C-FA9A3F36E720}" dt="2025-02-17T10:49:35.539" v="461"/>
        <pc:sldMkLst>
          <pc:docMk/>
          <pc:sldMk cId="1738629144" sldId="2219"/>
        </pc:sldMkLst>
        <pc:graphicFrameChg chg="mod">
          <ac:chgData name="paul meaney" userId="8f3b41ac-413d-46e0-bc97-8181c95bcdc2" providerId="ADAL" clId="{983FFC0D-6031-4F49-B28C-FA9A3F36E720}" dt="2025-02-17T10:49:35.539" v="461"/>
          <ac:graphicFrameMkLst>
            <pc:docMk/>
            <pc:sldMk cId="1738629144" sldId="2219"/>
            <ac:graphicFrameMk id="5" creationId="{4D9A1448-0AAB-D08D-2303-92F43708835D}"/>
          </ac:graphicFrameMkLst>
        </pc:graphicFrameChg>
      </pc:sldChg>
      <pc:sldChg chg="modSp">
        <pc:chgData name="paul meaney" userId="8f3b41ac-413d-46e0-bc97-8181c95bcdc2" providerId="ADAL" clId="{983FFC0D-6031-4F49-B28C-FA9A3F36E720}" dt="2025-02-17T14:36:53.134" v="10163"/>
        <pc:sldMkLst>
          <pc:docMk/>
          <pc:sldMk cId="4075163058" sldId="2221"/>
        </pc:sldMkLst>
      </pc:sldChg>
      <pc:sldChg chg="modSp mod ord">
        <pc:chgData name="paul meaney" userId="8f3b41ac-413d-46e0-bc97-8181c95bcdc2" providerId="ADAL" clId="{983FFC0D-6031-4F49-B28C-FA9A3F36E720}" dt="2025-02-17T14:45:26.496" v="10397" actId="20578"/>
        <pc:sldMkLst>
          <pc:docMk/>
          <pc:sldMk cId="1292936600" sldId="3002"/>
        </pc:sldMkLst>
        <pc:spChg chg="mod">
          <ac:chgData name="paul meaney" userId="8f3b41ac-413d-46e0-bc97-8181c95bcdc2" providerId="ADAL" clId="{983FFC0D-6031-4F49-B28C-FA9A3F36E720}" dt="2025-02-17T10:44:50.954" v="390" actId="20577"/>
          <ac:spMkLst>
            <pc:docMk/>
            <pc:sldMk cId="1292936600" sldId="3002"/>
            <ac:spMk id="2" creationId="{F3C51E4C-7C58-0390-091B-C04665D54A9E}"/>
          </ac:spMkLst>
        </pc:spChg>
        <pc:graphicFrameChg chg="mod modGraphic">
          <ac:chgData name="paul meaney" userId="8f3b41ac-413d-46e0-bc97-8181c95bcdc2" providerId="ADAL" clId="{983FFC0D-6031-4F49-B28C-FA9A3F36E720}" dt="2025-02-17T10:52:29.138" v="943" actId="14100"/>
          <ac:graphicFrameMkLst>
            <pc:docMk/>
            <pc:sldMk cId="1292936600" sldId="3002"/>
            <ac:graphicFrameMk id="5" creationId="{41171E1F-CCCF-D9EC-1435-27ACE3ABFEBD}"/>
          </ac:graphicFrameMkLst>
        </pc:graphicFrameChg>
      </pc:sldChg>
      <pc:sldChg chg="modSp mod ord">
        <pc:chgData name="paul meaney" userId="8f3b41ac-413d-46e0-bc97-8181c95bcdc2" providerId="ADAL" clId="{983FFC0D-6031-4F49-B28C-FA9A3F36E720}" dt="2025-02-17T15:06:21.313" v="12078" actId="20577"/>
        <pc:sldMkLst>
          <pc:docMk/>
          <pc:sldMk cId="893063012" sldId="3003"/>
        </pc:sldMkLst>
        <pc:spChg chg="mod">
          <ac:chgData name="paul meaney" userId="8f3b41ac-413d-46e0-bc97-8181c95bcdc2" providerId="ADAL" clId="{983FFC0D-6031-4F49-B28C-FA9A3F36E720}" dt="2025-02-17T10:41:47.616" v="0"/>
          <ac:spMkLst>
            <pc:docMk/>
            <pc:sldMk cId="893063012" sldId="3003"/>
            <ac:spMk id="2" creationId="{F5468EBC-0AA0-85A9-199F-9FFE125A73CD}"/>
          </ac:spMkLst>
        </pc:spChg>
        <pc:graphicFrameChg chg="mod modGraphic">
          <ac:chgData name="paul meaney" userId="8f3b41ac-413d-46e0-bc97-8181c95bcdc2" providerId="ADAL" clId="{983FFC0D-6031-4F49-B28C-FA9A3F36E720}" dt="2025-02-17T15:06:21.313" v="12078" actId="20577"/>
          <ac:graphicFrameMkLst>
            <pc:docMk/>
            <pc:sldMk cId="893063012" sldId="3003"/>
            <ac:graphicFrameMk id="5" creationId="{EED47DDF-ECD7-18B9-A696-121109817BF7}"/>
          </ac:graphicFrameMkLst>
        </pc:graphicFrameChg>
      </pc:sldChg>
      <pc:sldChg chg="modSp mod ord">
        <pc:chgData name="paul meaney" userId="8f3b41ac-413d-46e0-bc97-8181c95bcdc2" providerId="ADAL" clId="{983FFC0D-6031-4F49-B28C-FA9A3F36E720}" dt="2025-02-17T14:57:17.067" v="11756"/>
        <pc:sldMkLst>
          <pc:docMk/>
          <pc:sldMk cId="3893928072" sldId="3004"/>
        </pc:sldMkLst>
        <pc:graphicFrameChg chg="mod modGraphic">
          <ac:chgData name="paul meaney" userId="8f3b41ac-413d-46e0-bc97-8181c95bcdc2" providerId="ADAL" clId="{983FFC0D-6031-4F49-B28C-FA9A3F36E720}" dt="2025-02-17T14:57:17.067" v="11756"/>
          <ac:graphicFrameMkLst>
            <pc:docMk/>
            <pc:sldMk cId="3893928072" sldId="3004"/>
            <ac:graphicFrameMk id="5" creationId="{8A28376E-9735-4D55-EDBF-D96358B4B294}"/>
          </ac:graphicFrameMkLst>
        </pc:graphicFrameChg>
      </pc:sldChg>
      <pc:sldChg chg="modSp mod ord">
        <pc:chgData name="paul meaney" userId="8f3b41ac-413d-46e0-bc97-8181c95bcdc2" providerId="ADAL" clId="{983FFC0D-6031-4F49-B28C-FA9A3F36E720}" dt="2025-02-17T16:30:41.352" v="18776" actId="20577"/>
        <pc:sldMkLst>
          <pc:docMk/>
          <pc:sldMk cId="4010661618" sldId="3005"/>
        </pc:sldMkLst>
        <pc:spChg chg="mod">
          <ac:chgData name="paul meaney" userId="8f3b41ac-413d-46e0-bc97-8181c95bcdc2" providerId="ADAL" clId="{983FFC0D-6031-4F49-B28C-FA9A3F36E720}" dt="2025-02-17T10:41:49.927" v="1"/>
          <ac:spMkLst>
            <pc:docMk/>
            <pc:sldMk cId="4010661618" sldId="3005"/>
            <ac:spMk id="2" creationId="{2CC3D234-53DC-6CDA-7FE6-FD10A8C94F04}"/>
          </ac:spMkLst>
        </pc:spChg>
        <pc:graphicFrameChg chg="mod modGraphic">
          <ac:chgData name="paul meaney" userId="8f3b41ac-413d-46e0-bc97-8181c95bcdc2" providerId="ADAL" clId="{983FFC0D-6031-4F49-B28C-FA9A3F36E720}" dt="2025-02-17T16:30:41.352" v="18776" actId="20577"/>
          <ac:graphicFrameMkLst>
            <pc:docMk/>
            <pc:sldMk cId="4010661618" sldId="3005"/>
            <ac:graphicFrameMk id="5" creationId="{195BBC1D-EF25-A010-8F24-22367DD8CAF1}"/>
          </ac:graphicFrameMkLst>
        </pc:graphicFrameChg>
      </pc:sldChg>
      <pc:sldChg chg="modSp">
        <pc:chgData name="paul meaney" userId="8f3b41ac-413d-46e0-bc97-8181c95bcdc2" providerId="ADAL" clId="{983FFC0D-6031-4F49-B28C-FA9A3F36E720}" dt="2025-02-17T10:49:22.491" v="459"/>
        <pc:sldMkLst>
          <pc:docMk/>
          <pc:sldMk cId="231642469" sldId="3008"/>
        </pc:sldMkLst>
        <pc:graphicFrameChg chg="mod">
          <ac:chgData name="paul meaney" userId="8f3b41ac-413d-46e0-bc97-8181c95bcdc2" providerId="ADAL" clId="{983FFC0D-6031-4F49-B28C-FA9A3F36E720}" dt="2025-02-17T10:49:22.491" v="459"/>
          <ac:graphicFrameMkLst>
            <pc:docMk/>
            <pc:sldMk cId="231642469" sldId="3008"/>
            <ac:graphicFrameMk id="5" creationId="{4D9A1448-0AAB-D08D-2303-92F43708835D}"/>
          </ac:graphicFrameMkLst>
        </pc:graphicFrameChg>
      </pc:sldChg>
      <pc:sldChg chg="ord">
        <pc:chgData name="paul meaney" userId="8f3b41ac-413d-46e0-bc97-8181c95bcdc2" providerId="ADAL" clId="{983FFC0D-6031-4F49-B28C-FA9A3F36E720}" dt="2025-02-17T14:45:26.496" v="10397" actId="20578"/>
        <pc:sldMkLst>
          <pc:docMk/>
          <pc:sldMk cId="2810649956" sldId="3009"/>
        </pc:sldMkLst>
      </pc:sldChg>
      <pc:sldChg chg="modSp mod">
        <pc:chgData name="paul meaney" userId="8f3b41ac-413d-46e0-bc97-8181c95bcdc2" providerId="ADAL" clId="{983FFC0D-6031-4F49-B28C-FA9A3F36E720}" dt="2025-02-17T16:16:52.066" v="17143"/>
        <pc:sldMkLst>
          <pc:docMk/>
          <pc:sldMk cId="1701980990" sldId="3011"/>
        </pc:sldMkLst>
        <pc:spChg chg="mod">
          <ac:chgData name="paul meaney" userId="8f3b41ac-413d-46e0-bc97-8181c95bcdc2" providerId="ADAL" clId="{983FFC0D-6031-4F49-B28C-FA9A3F36E720}" dt="2025-02-17T11:15:10.971" v="3195" actId="20577"/>
          <ac:spMkLst>
            <pc:docMk/>
            <pc:sldMk cId="1701980990" sldId="3011"/>
            <ac:spMk id="2" creationId="{80DC0561-13BD-9AB2-97DA-CD0B7C607AD3}"/>
          </ac:spMkLst>
        </pc:spChg>
        <pc:graphicFrameChg chg="mod modGraphic">
          <ac:chgData name="paul meaney" userId="8f3b41ac-413d-46e0-bc97-8181c95bcdc2" providerId="ADAL" clId="{983FFC0D-6031-4F49-B28C-FA9A3F36E720}" dt="2025-02-17T16:16:52.066" v="17143"/>
          <ac:graphicFrameMkLst>
            <pc:docMk/>
            <pc:sldMk cId="1701980990" sldId="3011"/>
            <ac:graphicFrameMk id="5" creationId="{26D0DA8C-889A-9846-2F0B-EB05D22288D5}"/>
          </ac:graphicFrameMkLst>
        </pc:graphicFrameChg>
      </pc:sldChg>
      <pc:sldChg chg="modSp mod">
        <pc:chgData name="paul meaney" userId="8f3b41ac-413d-46e0-bc97-8181c95bcdc2" providerId="ADAL" clId="{983FFC0D-6031-4F49-B28C-FA9A3F36E720}" dt="2025-02-17T16:16:56.054" v="17145"/>
        <pc:sldMkLst>
          <pc:docMk/>
          <pc:sldMk cId="240401813" sldId="3012"/>
        </pc:sldMkLst>
        <pc:spChg chg="mod">
          <ac:chgData name="paul meaney" userId="8f3b41ac-413d-46e0-bc97-8181c95bcdc2" providerId="ADAL" clId="{983FFC0D-6031-4F49-B28C-FA9A3F36E720}" dt="2025-02-17T11:15:15.880" v="3196"/>
          <ac:spMkLst>
            <pc:docMk/>
            <pc:sldMk cId="240401813" sldId="3012"/>
            <ac:spMk id="2" creationId="{08D36E70-2625-D066-ECBE-AEB0C4CA1583}"/>
          </ac:spMkLst>
        </pc:spChg>
        <pc:graphicFrameChg chg="mod modGraphic">
          <ac:chgData name="paul meaney" userId="8f3b41ac-413d-46e0-bc97-8181c95bcdc2" providerId="ADAL" clId="{983FFC0D-6031-4F49-B28C-FA9A3F36E720}" dt="2025-02-17T16:16:56.054" v="17145"/>
          <ac:graphicFrameMkLst>
            <pc:docMk/>
            <pc:sldMk cId="240401813" sldId="3012"/>
            <ac:graphicFrameMk id="5" creationId="{7AB7A43A-7B4D-09D6-C56F-AD575778016E}"/>
          </ac:graphicFrameMkLst>
        </pc:graphicFrameChg>
      </pc:sldChg>
      <pc:sldChg chg="modSp mod">
        <pc:chgData name="paul meaney" userId="8f3b41ac-413d-46e0-bc97-8181c95bcdc2" providerId="ADAL" clId="{983FFC0D-6031-4F49-B28C-FA9A3F36E720}" dt="2025-02-17T16:17:00.525" v="17147"/>
        <pc:sldMkLst>
          <pc:docMk/>
          <pc:sldMk cId="946235798" sldId="3013"/>
        </pc:sldMkLst>
        <pc:spChg chg="mod">
          <ac:chgData name="paul meaney" userId="8f3b41ac-413d-46e0-bc97-8181c95bcdc2" providerId="ADAL" clId="{983FFC0D-6031-4F49-B28C-FA9A3F36E720}" dt="2025-02-17T11:15:19.152" v="3197"/>
          <ac:spMkLst>
            <pc:docMk/>
            <pc:sldMk cId="946235798" sldId="3013"/>
            <ac:spMk id="2" creationId="{7B3BA285-A143-DEF4-77E7-34914ABDBC41}"/>
          </ac:spMkLst>
        </pc:spChg>
        <pc:graphicFrameChg chg="mod modGraphic">
          <ac:chgData name="paul meaney" userId="8f3b41ac-413d-46e0-bc97-8181c95bcdc2" providerId="ADAL" clId="{983FFC0D-6031-4F49-B28C-FA9A3F36E720}" dt="2025-02-17T16:17:00.525" v="17147"/>
          <ac:graphicFrameMkLst>
            <pc:docMk/>
            <pc:sldMk cId="946235798" sldId="3013"/>
            <ac:graphicFrameMk id="5" creationId="{E604A8BF-3B5B-8192-40C6-6838FDDD7DB2}"/>
          </ac:graphicFrameMkLst>
        </pc:graphicFrameChg>
      </pc:sldChg>
      <pc:sldChg chg="modSp mod">
        <pc:chgData name="paul meaney" userId="8f3b41ac-413d-46e0-bc97-8181c95bcdc2" providerId="ADAL" clId="{983FFC0D-6031-4F49-B28C-FA9A3F36E720}" dt="2025-02-17T16:17:07.494" v="17150" actId="14100"/>
        <pc:sldMkLst>
          <pc:docMk/>
          <pc:sldMk cId="201555561" sldId="3014"/>
        </pc:sldMkLst>
        <pc:spChg chg="mod">
          <ac:chgData name="paul meaney" userId="8f3b41ac-413d-46e0-bc97-8181c95bcdc2" providerId="ADAL" clId="{983FFC0D-6031-4F49-B28C-FA9A3F36E720}" dt="2025-02-17T11:15:21.520" v="3198"/>
          <ac:spMkLst>
            <pc:docMk/>
            <pc:sldMk cId="201555561" sldId="3014"/>
            <ac:spMk id="2" creationId="{F10FB83A-AF2F-B0DE-0B03-0C9261F5CB5C}"/>
          </ac:spMkLst>
        </pc:spChg>
        <pc:graphicFrameChg chg="mod modGraphic">
          <ac:chgData name="paul meaney" userId="8f3b41ac-413d-46e0-bc97-8181c95bcdc2" providerId="ADAL" clId="{983FFC0D-6031-4F49-B28C-FA9A3F36E720}" dt="2025-02-17T16:17:07.494" v="17150" actId="14100"/>
          <ac:graphicFrameMkLst>
            <pc:docMk/>
            <pc:sldMk cId="201555561" sldId="3014"/>
            <ac:graphicFrameMk id="5" creationId="{417BEF84-D8A6-28EB-CE2D-5A76D489A49B}"/>
          </ac:graphicFrameMkLst>
        </pc:graphicFrameChg>
      </pc:sldChg>
      <pc:sldChg chg="del">
        <pc:chgData name="paul meaney" userId="8f3b41ac-413d-46e0-bc97-8181c95bcdc2" providerId="ADAL" clId="{983FFC0D-6031-4F49-B28C-FA9A3F36E720}" dt="2025-02-17T10:48:13.168" v="450" actId="47"/>
        <pc:sldMkLst>
          <pc:docMk/>
          <pc:sldMk cId="68548008" sldId="3015"/>
        </pc:sldMkLst>
      </pc:sldChg>
      <pc:sldChg chg="del">
        <pc:chgData name="paul meaney" userId="8f3b41ac-413d-46e0-bc97-8181c95bcdc2" providerId="ADAL" clId="{983FFC0D-6031-4F49-B28C-FA9A3F36E720}" dt="2025-02-17T10:48:13.168" v="450" actId="47"/>
        <pc:sldMkLst>
          <pc:docMk/>
          <pc:sldMk cId="2933806518" sldId="3016"/>
        </pc:sldMkLst>
      </pc:sldChg>
      <pc:sldChg chg="del">
        <pc:chgData name="paul meaney" userId="8f3b41ac-413d-46e0-bc97-8181c95bcdc2" providerId="ADAL" clId="{983FFC0D-6031-4F49-B28C-FA9A3F36E720}" dt="2025-02-17T10:48:13.168" v="450" actId="47"/>
        <pc:sldMkLst>
          <pc:docMk/>
          <pc:sldMk cId="3847545066" sldId="3017"/>
        </pc:sldMkLst>
      </pc:sldChg>
      <pc:sldChg chg="del">
        <pc:chgData name="paul meaney" userId="8f3b41ac-413d-46e0-bc97-8181c95bcdc2" providerId="ADAL" clId="{983FFC0D-6031-4F49-B28C-FA9A3F36E720}" dt="2025-02-17T10:48:13.168" v="450" actId="47"/>
        <pc:sldMkLst>
          <pc:docMk/>
          <pc:sldMk cId="3087820591" sldId="3018"/>
        </pc:sldMkLst>
      </pc:sldChg>
      <pc:sldChg chg="del">
        <pc:chgData name="paul meaney" userId="8f3b41ac-413d-46e0-bc97-8181c95bcdc2" providerId="ADAL" clId="{983FFC0D-6031-4F49-B28C-FA9A3F36E720}" dt="2025-02-17T10:48:21.943" v="451" actId="47"/>
        <pc:sldMkLst>
          <pc:docMk/>
          <pc:sldMk cId="14515697" sldId="3019"/>
        </pc:sldMkLst>
      </pc:sldChg>
      <pc:sldChg chg="del">
        <pc:chgData name="paul meaney" userId="8f3b41ac-413d-46e0-bc97-8181c95bcdc2" providerId="ADAL" clId="{983FFC0D-6031-4F49-B28C-FA9A3F36E720}" dt="2025-02-17T10:48:21.943" v="451" actId="47"/>
        <pc:sldMkLst>
          <pc:docMk/>
          <pc:sldMk cId="2991741600" sldId="3020"/>
        </pc:sldMkLst>
      </pc:sldChg>
      <pc:sldChg chg="del">
        <pc:chgData name="paul meaney" userId="8f3b41ac-413d-46e0-bc97-8181c95bcdc2" providerId="ADAL" clId="{983FFC0D-6031-4F49-B28C-FA9A3F36E720}" dt="2025-02-17T10:48:21.943" v="451" actId="47"/>
        <pc:sldMkLst>
          <pc:docMk/>
          <pc:sldMk cId="134410286" sldId="3021"/>
        </pc:sldMkLst>
      </pc:sldChg>
      <pc:sldChg chg="del">
        <pc:chgData name="paul meaney" userId="8f3b41ac-413d-46e0-bc97-8181c95bcdc2" providerId="ADAL" clId="{983FFC0D-6031-4F49-B28C-FA9A3F36E720}" dt="2025-02-17T10:48:21.943" v="451" actId="47"/>
        <pc:sldMkLst>
          <pc:docMk/>
          <pc:sldMk cId="1497922124" sldId="3022"/>
        </pc:sldMkLst>
      </pc:sldChg>
      <pc:sldChg chg="addSp delSp modSp mod setBg">
        <pc:chgData name="paul meaney" userId="8f3b41ac-413d-46e0-bc97-8181c95bcdc2" providerId="ADAL" clId="{983FFC0D-6031-4F49-B28C-FA9A3F36E720}" dt="2025-02-17T13:55:30.553" v="8022" actId="114"/>
        <pc:sldMkLst>
          <pc:docMk/>
          <pc:sldMk cId="2541725410" sldId="3024"/>
        </pc:sldMkLst>
        <pc:spChg chg="mod">
          <ac:chgData name="paul meaney" userId="8f3b41ac-413d-46e0-bc97-8181c95bcdc2" providerId="ADAL" clId="{983FFC0D-6031-4F49-B28C-FA9A3F36E720}" dt="2025-02-17T12:28:09.086" v="4635" actId="26606"/>
          <ac:spMkLst>
            <pc:docMk/>
            <pc:sldMk cId="2541725410" sldId="3024"/>
            <ac:spMk id="2" creationId="{4BFA3E41-743A-165B-DFC7-66166298F0A5}"/>
          </ac:spMkLst>
        </pc:spChg>
        <pc:spChg chg="mod">
          <ac:chgData name="paul meaney" userId="8f3b41ac-413d-46e0-bc97-8181c95bcdc2" providerId="ADAL" clId="{983FFC0D-6031-4F49-B28C-FA9A3F36E720}" dt="2025-02-17T12:28:09.086" v="4635" actId="26606"/>
          <ac:spMkLst>
            <pc:docMk/>
            <pc:sldMk cId="2541725410" sldId="3024"/>
            <ac:spMk id="4" creationId="{B8163675-A330-4C47-64DF-23461402D035}"/>
          </ac:spMkLst>
        </pc:spChg>
        <pc:graphicFrameChg chg="add mod modGraphic">
          <ac:chgData name="paul meaney" userId="8f3b41ac-413d-46e0-bc97-8181c95bcdc2" providerId="ADAL" clId="{983FFC0D-6031-4F49-B28C-FA9A3F36E720}" dt="2025-02-17T13:55:30.553" v="8022" actId="114"/>
          <ac:graphicFrameMkLst>
            <pc:docMk/>
            <pc:sldMk cId="2541725410" sldId="3024"/>
            <ac:graphicFrameMk id="6" creationId="{3C695C80-E5B8-545D-4FFB-1E19F3D98F2A}"/>
          </ac:graphicFrameMkLst>
        </pc:graphicFrameChg>
      </pc:sldChg>
      <pc:sldChg chg="addSp delSp modSp mod setBg">
        <pc:chgData name="paul meaney" userId="8f3b41ac-413d-46e0-bc97-8181c95bcdc2" providerId="ADAL" clId="{983FFC0D-6031-4F49-B28C-FA9A3F36E720}" dt="2025-02-17T13:57:23.448" v="8101" actId="114"/>
        <pc:sldMkLst>
          <pc:docMk/>
          <pc:sldMk cId="3965362093" sldId="3025"/>
        </pc:sldMkLst>
        <pc:spChg chg="mod">
          <ac:chgData name="paul meaney" userId="8f3b41ac-413d-46e0-bc97-8181c95bcdc2" providerId="ADAL" clId="{983FFC0D-6031-4F49-B28C-FA9A3F36E720}" dt="2025-02-17T13:57:06.470" v="8098" actId="26606"/>
          <ac:spMkLst>
            <pc:docMk/>
            <pc:sldMk cId="3965362093" sldId="3025"/>
            <ac:spMk id="2" creationId="{0A2BF398-8FAC-76EF-31EF-4E3B1711BA1F}"/>
          </ac:spMkLst>
        </pc:spChg>
        <pc:spChg chg="mod">
          <ac:chgData name="paul meaney" userId="8f3b41ac-413d-46e0-bc97-8181c95bcdc2" providerId="ADAL" clId="{983FFC0D-6031-4F49-B28C-FA9A3F36E720}" dt="2025-02-17T13:57:06.470" v="8098" actId="26606"/>
          <ac:spMkLst>
            <pc:docMk/>
            <pc:sldMk cId="3965362093" sldId="3025"/>
            <ac:spMk id="4" creationId="{3BA61FC1-68F9-1B24-3442-051334AF2077}"/>
          </ac:spMkLst>
        </pc:spChg>
        <pc:graphicFrameChg chg="add mod modGraphic">
          <ac:chgData name="paul meaney" userId="8f3b41ac-413d-46e0-bc97-8181c95bcdc2" providerId="ADAL" clId="{983FFC0D-6031-4F49-B28C-FA9A3F36E720}" dt="2025-02-17T13:57:23.448" v="8101" actId="114"/>
          <ac:graphicFrameMkLst>
            <pc:docMk/>
            <pc:sldMk cId="3965362093" sldId="3025"/>
            <ac:graphicFrameMk id="6" creationId="{4533B216-C7BE-3299-D737-51DBBDF00AB0}"/>
          </ac:graphicFrameMkLst>
        </pc:graphicFrameChg>
      </pc:sldChg>
      <pc:sldChg chg="modSp">
        <pc:chgData name="paul meaney" userId="8f3b41ac-413d-46e0-bc97-8181c95bcdc2" providerId="ADAL" clId="{983FFC0D-6031-4F49-B28C-FA9A3F36E720}" dt="2025-02-17T14:22:21.580" v="9654"/>
        <pc:sldMkLst>
          <pc:docMk/>
          <pc:sldMk cId="2687152425" sldId="3026"/>
        </pc:sldMkLst>
        <pc:graphicFrameChg chg="mod">
          <ac:chgData name="paul meaney" userId="8f3b41ac-413d-46e0-bc97-8181c95bcdc2" providerId="ADAL" clId="{983FFC0D-6031-4F49-B28C-FA9A3F36E720}" dt="2025-02-17T14:22:21.580" v="9654"/>
          <ac:graphicFrameMkLst>
            <pc:docMk/>
            <pc:sldMk cId="2687152425" sldId="3026"/>
            <ac:graphicFrameMk id="5" creationId="{60ABB5A4-E7FC-8224-BB87-BFC62455B300}"/>
          </ac:graphicFrameMkLst>
        </pc:graphicFrameChg>
      </pc:sldChg>
      <pc:sldChg chg="del">
        <pc:chgData name="paul meaney" userId="8f3b41ac-413d-46e0-bc97-8181c95bcdc2" providerId="ADAL" clId="{983FFC0D-6031-4F49-B28C-FA9A3F36E720}" dt="2025-02-17T10:48:26.033" v="452" actId="47"/>
        <pc:sldMkLst>
          <pc:docMk/>
          <pc:sldMk cId="643203663" sldId="3032"/>
        </pc:sldMkLst>
      </pc:sldChg>
      <pc:sldChg chg="del">
        <pc:chgData name="paul meaney" userId="8f3b41ac-413d-46e0-bc97-8181c95bcdc2" providerId="ADAL" clId="{983FFC0D-6031-4F49-B28C-FA9A3F36E720}" dt="2025-02-17T10:48:26.033" v="452" actId="47"/>
        <pc:sldMkLst>
          <pc:docMk/>
          <pc:sldMk cId="168514235" sldId="3033"/>
        </pc:sldMkLst>
      </pc:sldChg>
      <pc:sldChg chg="del">
        <pc:chgData name="paul meaney" userId="8f3b41ac-413d-46e0-bc97-8181c95bcdc2" providerId="ADAL" clId="{983FFC0D-6031-4F49-B28C-FA9A3F36E720}" dt="2025-02-17T10:48:26.033" v="452" actId="47"/>
        <pc:sldMkLst>
          <pc:docMk/>
          <pc:sldMk cId="1439182904" sldId="3034"/>
        </pc:sldMkLst>
      </pc:sldChg>
      <pc:sldChg chg="del">
        <pc:chgData name="paul meaney" userId="8f3b41ac-413d-46e0-bc97-8181c95bcdc2" providerId="ADAL" clId="{983FFC0D-6031-4F49-B28C-FA9A3F36E720}" dt="2025-02-17T10:48:26.033" v="452" actId="47"/>
        <pc:sldMkLst>
          <pc:docMk/>
          <pc:sldMk cId="3927214240" sldId="3035"/>
        </pc:sldMkLst>
      </pc:sldChg>
      <pc:sldChg chg="del">
        <pc:chgData name="paul meaney" userId="8f3b41ac-413d-46e0-bc97-8181c95bcdc2" providerId="ADAL" clId="{983FFC0D-6031-4F49-B28C-FA9A3F36E720}" dt="2025-02-17T10:48:31.497" v="453" actId="47"/>
        <pc:sldMkLst>
          <pc:docMk/>
          <pc:sldMk cId="2132384160" sldId="3036"/>
        </pc:sldMkLst>
      </pc:sldChg>
      <pc:sldChg chg="del">
        <pc:chgData name="paul meaney" userId="8f3b41ac-413d-46e0-bc97-8181c95bcdc2" providerId="ADAL" clId="{983FFC0D-6031-4F49-B28C-FA9A3F36E720}" dt="2025-02-17T10:48:31.497" v="453" actId="47"/>
        <pc:sldMkLst>
          <pc:docMk/>
          <pc:sldMk cId="2274472953" sldId="3037"/>
        </pc:sldMkLst>
      </pc:sldChg>
      <pc:sldChg chg="del">
        <pc:chgData name="paul meaney" userId="8f3b41ac-413d-46e0-bc97-8181c95bcdc2" providerId="ADAL" clId="{983FFC0D-6031-4F49-B28C-FA9A3F36E720}" dt="2025-02-17T10:48:31.497" v="453" actId="47"/>
        <pc:sldMkLst>
          <pc:docMk/>
          <pc:sldMk cId="1072122549" sldId="3038"/>
        </pc:sldMkLst>
      </pc:sldChg>
      <pc:sldChg chg="del">
        <pc:chgData name="paul meaney" userId="8f3b41ac-413d-46e0-bc97-8181c95bcdc2" providerId="ADAL" clId="{983FFC0D-6031-4F49-B28C-FA9A3F36E720}" dt="2025-02-17T10:48:31.497" v="453" actId="47"/>
        <pc:sldMkLst>
          <pc:docMk/>
          <pc:sldMk cId="3976827042" sldId="3039"/>
        </pc:sldMkLst>
      </pc:sldChg>
      <pc:sldChg chg="del">
        <pc:chgData name="paul meaney" userId="8f3b41ac-413d-46e0-bc97-8181c95bcdc2" providerId="ADAL" clId="{983FFC0D-6031-4F49-B28C-FA9A3F36E720}" dt="2025-02-17T10:48:36.905" v="454" actId="47"/>
        <pc:sldMkLst>
          <pc:docMk/>
          <pc:sldMk cId="832950536" sldId="3040"/>
        </pc:sldMkLst>
      </pc:sldChg>
      <pc:sldChg chg="del">
        <pc:chgData name="paul meaney" userId="8f3b41ac-413d-46e0-bc97-8181c95bcdc2" providerId="ADAL" clId="{983FFC0D-6031-4F49-B28C-FA9A3F36E720}" dt="2025-02-17T10:48:36.905" v="454" actId="47"/>
        <pc:sldMkLst>
          <pc:docMk/>
          <pc:sldMk cId="3754579187" sldId="3041"/>
        </pc:sldMkLst>
      </pc:sldChg>
      <pc:sldChg chg="del">
        <pc:chgData name="paul meaney" userId="8f3b41ac-413d-46e0-bc97-8181c95bcdc2" providerId="ADAL" clId="{983FFC0D-6031-4F49-B28C-FA9A3F36E720}" dt="2025-02-17T10:48:36.905" v="454" actId="47"/>
        <pc:sldMkLst>
          <pc:docMk/>
          <pc:sldMk cId="2966245444" sldId="3042"/>
        </pc:sldMkLst>
      </pc:sldChg>
      <pc:sldChg chg="del">
        <pc:chgData name="paul meaney" userId="8f3b41ac-413d-46e0-bc97-8181c95bcdc2" providerId="ADAL" clId="{983FFC0D-6031-4F49-B28C-FA9A3F36E720}" dt="2025-02-17T10:48:36.905" v="454" actId="47"/>
        <pc:sldMkLst>
          <pc:docMk/>
          <pc:sldMk cId="2139533858" sldId="3043"/>
        </pc:sldMkLst>
      </pc:sldChg>
      <pc:sldChg chg="del">
        <pc:chgData name="paul meaney" userId="8f3b41ac-413d-46e0-bc97-8181c95bcdc2" providerId="ADAL" clId="{983FFC0D-6031-4F49-B28C-FA9A3F36E720}" dt="2025-02-17T10:48:46.143" v="455" actId="47"/>
        <pc:sldMkLst>
          <pc:docMk/>
          <pc:sldMk cId="831870325" sldId="3044"/>
        </pc:sldMkLst>
      </pc:sldChg>
      <pc:sldChg chg="del">
        <pc:chgData name="paul meaney" userId="8f3b41ac-413d-46e0-bc97-8181c95bcdc2" providerId="ADAL" clId="{983FFC0D-6031-4F49-B28C-FA9A3F36E720}" dt="2025-02-17T10:48:46.143" v="455" actId="47"/>
        <pc:sldMkLst>
          <pc:docMk/>
          <pc:sldMk cId="4036579600" sldId="3045"/>
        </pc:sldMkLst>
      </pc:sldChg>
      <pc:sldChg chg="del">
        <pc:chgData name="paul meaney" userId="8f3b41ac-413d-46e0-bc97-8181c95bcdc2" providerId="ADAL" clId="{983FFC0D-6031-4F49-B28C-FA9A3F36E720}" dt="2025-02-17T10:48:46.143" v="455" actId="47"/>
        <pc:sldMkLst>
          <pc:docMk/>
          <pc:sldMk cId="3071425033" sldId="3046"/>
        </pc:sldMkLst>
      </pc:sldChg>
      <pc:sldChg chg="del">
        <pc:chgData name="paul meaney" userId="8f3b41ac-413d-46e0-bc97-8181c95bcdc2" providerId="ADAL" clId="{983FFC0D-6031-4F49-B28C-FA9A3F36E720}" dt="2025-02-17T10:48:46.143" v="455" actId="47"/>
        <pc:sldMkLst>
          <pc:docMk/>
          <pc:sldMk cId="1231813710" sldId="3047"/>
        </pc:sldMkLst>
      </pc:sldChg>
      <pc:sldChg chg="addSp delSp modSp mod setBg">
        <pc:chgData name="paul meaney" userId="8f3b41ac-413d-46e0-bc97-8181c95bcdc2" providerId="ADAL" clId="{983FFC0D-6031-4F49-B28C-FA9A3F36E720}" dt="2025-02-17T11:00:46.719" v="2054" actId="26606"/>
        <pc:sldMkLst>
          <pc:docMk/>
          <pc:sldMk cId="3701047516" sldId="3048"/>
        </pc:sldMkLst>
        <pc:spChg chg="mod">
          <ac:chgData name="paul meaney" userId="8f3b41ac-413d-46e0-bc97-8181c95bcdc2" providerId="ADAL" clId="{983FFC0D-6031-4F49-B28C-FA9A3F36E720}" dt="2025-02-17T11:00:46.719" v="2054" actId="26606"/>
          <ac:spMkLst>
            <pc:docMk/>
            <pc:sldMk cId="3701047516" sldId="3048"/>
            <ac:spMk id="2" creationId="{216C6071-2C80-34C2-EFF5-7E5583121C52}"/>
          </ac:spMkLst>
        </pc:spChg>
        <pc:spChg chg="mod">
          <ac:chgData name="paul meaney" userId="8f3b41ac-413d-46e0-bc97-8181c95bcdc2" providerId="ADAL" clId="{983FFC0D-6031-4F49-B28C-FA9A3F36E720}" dt="2025-02-17T11:00:46.719" v="2054" actId="26606"/>
          <ac:spMkLst>
            <pc:docMk/>
            <pc:sldMk cId="3701047516" sldId="3048"/>
            <ac:spMk id="4" creationId="{A730FB4C-D50C-3571-E1C4-8DA59437DCF1}"/>
          </ac:spMkLst>
        </pc:spChg>
        <pc:graphicFrameChg chg="add mod modGraphic">
          <ac:chgData name="paul meaney" userId="8f3b41ac-413d-46e0-bc97-8181c95bcdc2" providerId="ADAL" clId="{983FFC0D-6031-4F49-B28C-FA9A3F36E720}" dt="2025-02-17T11:00:46.719" v="2054" actId="26606"/>
          <ac:graphicFrameMkLst>
            <pc:docMk/>
            <pc:sldMk cId="3701047516" sldId="3048"/>
            <ac:graphicFrameMk id="6" creationId="{0F74B648-EFBA-3481-C1D9-31FBF02B67AE}"/>
          </ac:graphicFrameMkLst>
        </pc:graphicFrameChg>
      </pc:sldChg>
      <pc:sldChg chg="addSp delSp modSp mod setBg">
        <pc:chgData name="paul meaney" userId="8f3b41ac-413d-46e0-bc97-8181c95bcdc2" providerId="ADAL" clId="{983FFC0D-6031-4F49-B28C-FA9A3F36E720}" dt="2025-02-17T11:05:57.328" v="2735" actId="114"/>
        <pc:sldMkLst>
          <pc:docMk/>
          <pc:sldMk cId="1707306367" sldId="3049"/>
        </pc:sldMkLst>
        <pc:spChg chg="mod">
          <ac:chgData name="paul meaney" userId="8f3b41ac-413d-46e0-bc97-8181c95bcdc2" providerId="ADAL" clId="{983FFC0D-6031-4F49-B28C-FA9A3F36E720}" dt="2025-02-17T11:03:38.623" v="2630" actId="26606"/>
          <ac:spMkLst>
            <pc:docMk/>
            <pc:sldMk cId="1707306367" sldId="3049"/>
            <ac:spMk id="2" creationId="{85D1B736-A57E-D6AB-A22D-F71BE1A7FCEE}"/>
          </ac:spMkLst>
        </pc:spChg>
        <pc:spChg chg="mod">
          <ac:chgData name="paul meaney" userId="8f3b41ac-413d-46e0-bc97-8181c95bcdc2" providerId="ADAL" clId="{983FFC0D-6031-4F49-B28C-FA9A3F36E720}" dt="2025-02-17T11:03:38.623" v="2630" actId="26606"/>
          <ac:spMkLst>
            <pc:docMk/>
            <pc:sldMk cId="1707306367" sldId="3049"/>
            <ac:spMk id="4" creationId="{2C668F07-5CA1-8C3F-F071-7BB345981377}"/>
          </ac:spMkLst>
        </pc:spChg>
        <pc:graphicFrameChg chg="add mod modGraphic">
          <ac:chgData name="paul meaney" userId="8f3b41ac-413d-46e0-bc97-8181c95bcdc2" providerId="ADAL" clId="{983FFC0D-6031-4F49-B28C-FA9A3F36E720}" dt="2025-02-17T11:05:57.328" v="2735" actId="114"/>
          <ac:graphicFrameMkLst>
            <pc:docMk/>
            <pc:sldMk cId="1707306367" sldId="3049"/>
            <ac:graphicFrameMk id="6" creationId="{DA4093C7-9475-8CFB-D57F-CD19A13C6D3F}"/>
          </ac:graphicFrameMkLst>
        </pc:graphicFrameChg>
      </pc:sldChg>
      <pc:sldChg chg="addSp delSp modSp mod setBg">
        <pc:chgData name="paul meaney" userId="8f3b41ac-413d-46e0-bc97-8181c95bcdc2" providerId="ADAL" clId="{983FFC0D-6031-4F49-B28C-FA9A3F36E720}" dt="2025-02-17T10:58:33.083" v="1675"/>
        <pc:sldMkLst>
          <pc:docMk/>
          <pc:sldMk cId="2912635863" sldId="3050"/>
        </pc:sldMkLst>
        <pc:spChg chg="mod">
          <ac:chgData name="paul meaney" userId="8f3b41ac-413d-46e0-bc97-8181c95bcdc2" providerId="ADAL" clId="{983FFC0D-6031-4F49-B28C-FA9A3F36E720}" dt="2025-02-17T10:58:31.086" v="1674" actId="26606"/>
          <ac:spMkLst>
            <pc:docMk/>
            <pc:sldMk cId="2912635863" sldId="3050"/>
            <ac:spMk id="2" creationId="{E12DB4FF-1B1C-77A1-1443-1C7A940B9EE1}"/>
          </ac:spMkLst>
        </pc:spChg>
        <pc:spChg chg="mod">
          <ac:chgData name="paul meaney" userId="8f3b41ac-413d-46e0-bc97-8181c95bcdc2" providerId="ADAL" clId="{983FFC0D-6031-4F49-B28C-FA9A3F36E720}" dt="2025-02-17T10:58:31.086" v="1674" actId="26606"/>
          <ac:spMkLst>
            <pc:docMk/>
            <pc:sldMk cId="2912635863" sldId="3050"/>
            <ac:spMk id="4" creationId="{01DB888E-42E3-FF26-9A50-6822C814FC81}"/>
          </ac:spMkLst>
        </pc:spChg>
        <pc:graphicFrameChg chg="add mod modGraphic">
          <ac:chgData name="paul meaney" userId="8f3b41ac-413d-46e0-bc97-8181c95bcdc2" providerId="ADAL" clId="{983FFC0D-6031-4F49-B28C-FA9A3F36E720}" dt="2025-02-17T10:58:33.083" v="1675"/>
          <ac:graphicFrameMkLst>
            <pc:docMk/>
            <pc:sldMk cId="2912635863" sldId="3050"/>
            <ac:graphicFrameMk id="6" creationId="{AC1AC1FD-6282-FCA1-216E-F1FDA70E742D}"/>
          </ac:graphicFrameMkLst>
        </pc:graphicFrameChg>
      </pc:sldChg>
      <pc:sldChg chg="addSp delSp modSp new mod setBg">
        <pc:chgData name="paul meaney" userId="8f3b41ac-413d-46e0-bc97-8181c95bcdc2" providerId="ADAL" clId="{983FFC0D-6031-4F49-B28C-FA9A3F36E720}" dt="2025-02-17T10:44:18.036" v="336" actId="114"/>
        <pc:sldMkLst>
          <pc:docMk/>
          <pc:sldMk cId="1376441177" sldId="3053"/>
        </pc:sldMkLst>
        <pc:spChg chg="mod">
          <ac:chgData name="paul meaney" userId="8f3b41ac-413d-46e0-bc97-8181c95bcdc2" providerId="ADAL" clId="{983FFC0D-6031-4F49-B28C-FA9A3F36E720}" dt="2025-02-17T10:43:38.127" v="304" actId="26606"/>
          <ac:spMkLst>
            <pc:docMk/>
            <pc:sldMk cId="1376441177" sldId="3053"/>
            <ac:spMk id="2" creationId="{0C8A7E3F-6E9E-0A80-C3A2-503698168A4E}"/>
          </ac:spMkLst>
        </pc:spChg>
        <pc:spChg chg="mod">
          <ac:chgData name="paul meaney" userId="8f3b41ac-413d-46e0-bc97-8181c95bcdc2" providerId="ADAL" clId="{983FFC0D-6031-4F49-B28C-FA9A3F36E720}" dt="2025-02-17T10:43:38.127" v="304" actId="26606"/>
          <ac:spMkLst>
            <pc:docMk/>
            <pc:sldMk cId="1376441177" sldId="3053"/>
            <ac:spMk id="4" creationId="{77D72942-2CEA-3996-753F-DE2CAE335564}"/>
          </ac:spMkLst>
        </pc:spChg>
        <pc:graphicFrameChg chg="add mod modGraphic">
          <ac:chgData name="paul meaney" userId="8f3b41ac-413d-46e0-bc97-8181c95bcdc2" providerId="ADAL" clId="{983FFC0D-6031-4F49-B28C-FA9A3F36E720}" dt="2025-02-17T10:44:18.036" v="336" actId="114"/>
          <ac:graphicFrameMkLst>
            <pc:docMk/>
            <pc:sldMk cId="1376441177" sldId="3053"/>
            <ac:graphicFrameMk id="6" creationId="{46625D76-853D-87BB-11E7-4B44DFF3FE48}"/>
          </ac:graphicFrameMkLst>
        </pc:graphicFrameChg>
      </pc:sldChg>
      <pc:sldChg chg="modSp new del mod">
        <pc:chgData name="paul meaney" userId="8f3b41ac-413d-46e0-bc97-8181c95bcdc2" providerId="ADAL" clId="{983FFC0D-6031-4F49-B28C-FA9A3F36E720}" dt="2025-02-17T10:44:53.156" v="391" actId="47"/>
        <pc:sldMkLst>
          <pc:docMk/>
          <pc:sldMk cId="2308780097" sldId="3054"/>
        </pc:sldMkLst>
      </pc:sldChg>
      <pc:sldChg chg="modSp add mod ord">
        <pc:chgData name="paul meaney" userId="8f3b41ac-413d-46e0-bc97-8181c95bcdc2" providerId="ADAL" clId="{983FFC0D-6031-4F49-B28C-FA9A3F36E720}" dt="2025-02-17T15:22:44.749" v="13530" actId="20577"/>
        <pc:sldMkLst>
          <pc:docMk/>
          <pc:sldMk cId="183291289" sldId="3055"/>
        </pc:sldMkLst>
        <pc:graphicFrameChg chg="mod modGraphic">
          <ac:chgData name="paul meaney" userId="8f3b41ac-413d-46e0-bc97-8181c95bcdc2" providerId="ADAL" clId="{983FFC0D-6031-4F49-B28C-FA9A3F36E720}" dt="2025-02-17T15:22:44.749" v="13530" actId="20577"/>
          <ac:graphicFrameMkLst>
            <pc:docMk/>
            <pc:sldMk cId="183291289" sldId="3055"/>
            <ac:graphicFrameMk id="5" creationId="{EE0BB080-85B3-59C8-5643-B250F93F19F7}"/>
          </ac:graphicFrameMkLst>
        </pc:graphicFrameChg>
      </pc:sldChg>
      <pc:sldChg chg="addSp delSp modSp new mod">
        <pc:chgData name="paul meaney" userId="8f3b41ac-413d-46e0-bc97-8181c95bcdc2" providerId="ADAL" clId="{983FFC0D-6031-4F49-B28C-FA9A3F36E720}" dt="2025-02-17T11:13:56.172" v="3168" actId="20577"/>
        <pc:sldMkLst>
          <pc:docMk/>
          <pc:sldMk cId="3088259131" sldId="3056"/>
        </pc:sldMkLst>
        <pc:spChg chg="mod">
          <ac:chgData name="paul meaney" userId="8f3b41ac-413d-46e0-bc97-8181c95bcdc2" providerId="ADAL" clId="{983FFC0D-6031-4F49-B28C-FA9A3F36E720}" dt="2025-02-17T11:03:50.782" v="2670" actId="20577"/>
          <ac:spMkLst>
            <pc:docMk/>
            <pc:sldMk cId="3088259131" sldId="3056"/>
            <ac:spMk id="2" creationId="{770AA967-D6B1-2EB0-7788-A1DC7FF4206F}"/>
          </ac:spMkLst>
        </pc:spChg>
        <pc:spChg chg="mod">
          <ac:chgData name="paul meaney" userId="8f3b41ac-413d-46e0-bc97-8181c95bcdc2" providerId="ADAL" clId="{983FFC0D-6031-4F49-B28C-FA9A3F36E720}" dt="2025-02-17T11:06:14.443" v="2736"/>
          <ac:spMkLst>
            <pc:docMk/>
            <pc:sldMk cId="3088259131" sldId="3056"/>
            <ac:spMk id="7" creationId="{CB24EE22-4C43-C598-F862-57DE07C8796D}"/>
          </ac:spMkLst>
        </pc:spChg>
        <pc:spChg chg="add mod">
          <ac:chgData name="paul meaney" userId="8f3b41ac-413d-46e0-bc97-8181c95bcdc2" providerId="ADAL" clId="{983FFC0D-6031-4F49-B28C-FA9A3F36E720}" dt="2025-02-17T11:06:37.365" v="2819" actId="1076"/>
          <ac:spMkLst>
            <pc:docMk/>
            <pc:sldMk cId="3088259131" sldId="3056"/>
            <ac:spMk id="8" creationId="{5C0D992A-F87E-4AD5-A073-3FD773B7F248}"/>
          </ac:spMkLst>
        </pc:spChg>
        <pc:spChg chg="mod">
          <ac:chgData name="paul meaney" userId="8f3b41ac-413d-46e0-bc97-8181c95bcdc2" providerId="ADAL" clId="{983FFC0D-6031-4F49-B28C-FA9A3F36E720}" dt="2025-02-17T11:12:32.665" v="3040"/>
          <ac:spMkLst>
            <pc:docMk/>
            <pc:sldMk cId="3088259131" sldId="3056"/>
            <ac:spMk id="11" creationId="{1CCC2754-5762-A779-BD18-0A6B26B41B81}"/>
          </ac:spMkLst>
        </pc:spChg>
        <pc:spChg chg="mod">
          <ac:chgData name="paul meaney" userId="8f3b41ac-413d-46e0-bc97-8181c95bcdc2" providerId="ADAL" clId="{983FFC0D-6031-4F49-B28C-FA9A3F36E720}" dt="2025-02-17T11:13:01.043" v="3104" actId="20577"/>
          <ac:spMkLst>
            <pc:docMk/>
            <pc:sldMk cId="3088259131" sldId="3056"/>
            <ac:spMk id="12" creationId="{3AD601B7-9DA3-76D0-1466-964C9DFC2510}"/>
          </ac:spMkLst>
        </pc:spChg>
        <pc:spChg chg="mod">
          <ac:chgData name="paul meaney" userId="8f3b41ac-413d-46e0-bc97-8181c95bcdc2" providerId="ADAL" clId="{983FFC0D-6031-4F49-B28C-FA9A3F36E720}" dt="2025-02-17T11:13:04.207" v="3105"/>
          <ac:spMkLst>
            <pc:docMk/>
            <pc:sldMk cId="3088259131" sldId="3056"/>
            <ac:spMk id="14" creationId="{2FD03CEE-2EDB-B80F-47DE-0F1364C7435A}"/>
          </ac:spMkLst>
        </pc:spChg>
        <pc:spChg chg="mod">
          <ac:chgData name="paul meaney" userId="8f3b41ac-413d-46e0-bc97-8181c95bcdc2" providerId="ADAL" clId="{983FFC0D-6031-4F49-B28C-FA9A3F36E720}" dt="2025-02-17T11:13:34.140" v="3143" actId="20577"/>
          <ac:spMkLst>
            <pc:docMk/>
            <pc:sldMk cId="3088259131" sldId="3056"/>
            <ac:spMk id="15" creationId="{D3F3E6EE-A9FA-0202-F3C3-5255B08DF1E5}"/>
          </ac:spMkLst>
        </pc:spChg>
        <pc:spChg chg="mod">
          <ac:chgData name="paul meaney" userId="8f3b41ac-413d-46e0-bc97-8181c95bcdc2" providerId="ADAL" clId="{983FFC0D-6031-4F49-B28C-FA9A3F36E720}" dt="2025-02-17T11:13:24.599" v="3126"/>
          <ac:spMkLst>
            <pc:docMk/>
            <pc:sldMk cId="3088259131" sldId="3056"/>
            <ac:spMk id="17" creationId="{3147A260-68E5-F5FC-D717-B743F0FF2CEC}"/>
          </ac:spMkLst>
        </pc:spChg>
        <pc:spChg chg="mod">
          <ac:chgData name="paul meaney" userId="8f3b41ac-413d-46e0-bc97-8181c95bcdc2" providerId="ADAL" clId="{983FFC0D-6031-4F49-B28C-FA9A3F36E720}" dt="2025-02-17T11:13:24.599" v="3126"/>
          <ac:spMkLst>
            <pc:docMk/>
            <pc:sldMk cId="3088259131" sldId="3056"/>
            <ac:spMk id="18" creationId="{13EB3B52-D532-EAB8-BA58-90F47918F9A4}"/>
          </ac:spMkLst>
        </pc:spChg>
        <pc:spChg chg="mod">
          <ac:chgData name="paul meaney" userId="8f3b41ac-413d-46e0-bc97-8181c95bcdc2" providerId="ADAL" clId="{983FFC0D-6031-4F49-B28C-FA9A3F36E720}" dt="2025-02-17T11:13:37.064" v="3144"/>
          <ac:spMkLst>
            <pc:docMk/>
            <pc:sldMk cId="3088259131" sldId="3056"/>
            <ac:spMk id="20" creationId="{3501E53C-AB9C-C11D-AB28-3B43FA68D47F}"/>
          </ac:spMkLst>
        </pc:spChg>
        <pc:spChg chg="mod">
          <ac:chgData name="paul meaney" userId="8f3b41ac-413d-46e0-bc97-8181c95bcdc2" providerId="ADAL" clId="{983FFC0D-6031-4F49-B28C-FA9A3F36E720}" dt="2025-02-17T11:13:56.172" v="3168" actId="20577"/>
          <ac:spMkLst>
            <pc:docMk/>
            <pc:sldMk cId="3088259131" sldId="3056"/>
            <ac:spMk id="21" creationId="{54EEA026-40EB-2FAE-E3BA-030F0D1C30E7}"/>
          </ac:spMkLst>
        </pc:spChg>
        <pc:grpChg chg="add mod">
          <ac:chgData name="paul meaney" userId="8f3b41ac-413d-46e0-bc97-8181c95bcdc2" providerId="ADAL" clId="{983FFC0D-6031-4F49-B28C-FA9A3F36E720}" dt="2025-02-17T11:06:38.895" v="2820" actId="1076"/>
          <ac:grpSpMkLst>
            <pc:docMk/>
            <pc:sldMk cId="3088259131" sldId="3056"/>
            <ac:grpSpMk id="5" creationId="{984D0441-44BE-3A10-A913-4745C1749A3D}"/>
          </ac:grpSpMkLst>
        </pc:grpChg>
        <pc:grpChg chg="add mod">
          <ac:chgData name="paul meaney" userId="8f3b41ac-413d-46e0-bc97-8181c95bcdc2" providerId="ADAL" clId="{983FFC0D-6031-4F49-B28C-FA9A3F36E720}" dt="2025-02-17T11:12:39.418" v="3041" actId="1076"/>
          <ac:grpSpMkLst>
            <pc:docMk/>
            <pc:sldMk cId="3088259131" sldId="3056"/>
            <ac:grpSpMk id="10" creationId="{1560B8C7-BF07-1DD1-C716-8189A326B667}"/>
          </ac:grpSpMkLst>
        </pc:grpChg>
        <pc:grpChg chg="add mod">
          <ac:chgData name="paul meaney" userId="8f3b41ac-413d-46e0-bc97-8181c95bcdc2" providerId="ADAL" clId="{983FFC0D-6031-4F49-B28C-FA9A3F36E720}" dt="2025-02-17T11:13:30.959" v="3129" actId="1076"/>
          <ac:grpSpMkLst>
            <pc:docMk/>
            <pc:sldMk cId="3088259131" sldId="3056"/>
            <ac:grpSpMk id="13" creationId="{B4A2751E-8E26-1F34-FC8C-5A48E0102C42}"/>
          </ac:grpSpMkLst>
        </pc:grpChg>
        <pc:grpChg chg="add mod">
          <ac:chgData name="paul meaney" userId="8f3b41ac-413d-46e0-bc97-8181c95bcdc2" providerId="ADAL" clId="{983FFC0D-6031-4F49-B28C-FA9A3F36E720}" dt="2025-02-17T11:13:24.599" v="3126"/>
          <ac:grpSpMkLst>
            <pc:docMk/>
            <pc:sldMk cId="3088259131" sldId="3056"/>
            <ac:grpSpMk id="16" creationId="{FE130C67-BFB2-231B-D2A0-FF4453128BF7}"/>
          </ac:grpSpMkLst>
        </pc:grpChg>
        <pc:grpChg chg="add mod">
          <ac:chgData name="paul meaney" userId="8f3b41ac-413d-46e0-bc97-8181c95bcdc2" providerId="ADAL" clId="{983FFC0D-6031-4F49-B28C-FA9A3F36E720}" dt="2025-02-17T11:13:42.605" v="3147" actId="1076"/>
          <ac:grpSpMkLst>
            <pc:docMk/>
            <pc:sldMk cId="3088259131" sldId="3056"/>
            <ac:grpSpMk id="19" creationId="{D3B9E9A8-5855-2F81-BFA9-27983DB2AFCB}"/>
          </ac:grpSpMkLst>
        </pc:grpChg>
        <pc:picChg chg="mod">
          <ac:chgData name="paul meaney" userId="8f3b41ac-413d-46e0-bc97-8181c95bcdc2" providerId="ADAL" clId="{983FFC0D-6031-4F49-B28C-FA9A3F36E720}" dt="2025-02-17T11:06:14.443" v="2736"/>
          <ac:picMkLst>
            <pc:docMk/>
            <pc:sldMk cId="3088259131" sldId="3056"/>
            <ac:picMk id="6" creationId="{BCC173E2-D68B-6D83-079C-F88321DCFAE3}"/>
          </ac:picMkLst>
        </pc:picChg>
        <pc:picChg chg="add mod">
          <ac:chgData name="paul meaney" userId="8f3b41ac-413d-46e0-bc97-8181c95bcdc2" providerId="ADAL" clId="{983FFC0D-6031-4F49-B28C-FA9A3F36E720}" dt="2025-02-17T11:06:44.648" v="2821" actId="1582"/>
          <ac:picMkLst>
            <pc:docMk/>
            <pc:sldMk cId="3088259131" sldId="3056"/>
            <ac:picMk id="1026" creationId="{A7F343BB-8959-1B21-D238-9E117AE39380}"/>
          </ac:picMkLst>
        </pc:picChg>
      </pc:sldChg>
      <pc:sldChg chg="modSp add del mod">
        <pc:chgData name="paul meaney" userId="8f3b41ac-413d-46e0-bc97-8181c95bcdc2" providerId="ADAL" clId="{983FFC0D-6031-4F49-B28C-FA9A3F36E720}" dt="2025-02-17T15:19:26.921" v="13429" actId="47"/>
        <pc:sldMkLst>
          <pc:docMk/>
          <pc:sldMk cId="2737546007" sldId="3057"/>
        </pc:sldMkLst>
      </pc:sldChg>
      <pc:sldChg chg="modSp add del mod">
        <pc:chgData name="paul meaney" userId="8f3b41ac-413d-46e0-bc97-8181c95bcdc2" providerId="ADAL" clId="{983FFC0D-6031-4F49-B28C-FA9A3F36E720}" dt="2025-02-17T15:19:26.921" v="13429" actId="47"/>
        <pc:sldMkLst>
          <pc:docMk/>
          <pc:sldMk cId="3997791800" sldId="3058"/>
        </pc:sldMkLst>
      </pc:sldChg>
      <pc:sldChg chg="modSp add del mod">
        <pc:chgData name="paul meaney" userId="8f3b41ac-413d-46e0-bc97-8181c95bcdc2" providerId="ADAL" clId="{983FFC0D-6031-4F49-B28C-FA9A3F36E720}" dt="2025-02-17T15:19:26.921" v="13429" actId="47"/>
        <pc:sldMkLst>
          <pc:docMk/>
          <pc:sldMk cId="1894410319" sldId="3059"/>
        </pc:sldMkLst>
      </pc:sldChg>
      <pc:sldChg chg="modSp add del mod">
        <pc:chgData name="paul meaney" userId="8f3b41ac-413d-46e0-bc97-8181c95bcdc2" providerId="ADAL" clId="{983FFC0D-6031-4F49-B28C-FA9A3F36E720}" dt="2025-02-17T15:19:26.921" v="13429" actId="47"/>
        <pc:sldMkLst>
          <pc:docMk/>
          <pc:sldMk cId="29249281" sldId="3060"/>
        </pc:sldMkLst>
      </pc:sldChg>
      <pc:sldChg chg="addSp delSp modSp new mod setBg">
        <pc:chgData name="paul meaney" userId="8f3b41ac-413d-46e0-bc97-8181c95bcdc2" providerId="ADAL" clId="{983FFC0D-6031-4F49-B28C-FA9A3F36E720}" dt="2025-02-17T15:24:32.654" v="13544" actId="114"/>
        <pc:sldMkLst>
          <pc:docMk/>
          <pc:sldMk cId="3252610619" sldId="3061"/>
        </pc:sldMkLst>
        <pc:spChg chg="mod">
          <ac:chgData name="paul meaney" userId="8f3b41ac-413d-46e0-bc97-8181c95bcdc2" providerId="ADAL" clId="{983FFC0D-6031-4F49-B28C-FA9A3F36E720}" dt="2025-02-17T15:23:23.758" v="13536" actId="26606"/>
          <ac:spMkLst>
            <pc:docMk/>
            <pc:sldMk cId="3252610619" sldId="3061"/>
            <ac:spMk id="2" creationId="{2783B9FF-364C-345F-5639-FDE335821454}"/>
          </ac:spMkLst>
        </pc:spChg>
        <pc:spChg chg="mod">
          <ac:chgData name="paul meaney" userId="8f3b41ac-413d-46e0-bc97-8181c95bcdc2" providerId="ADAL" clId="{983FFC0D-6031-4F49-B28C-FA9A3F36E720}" dt="2025-02-17T15:23:23.758" v="13536" actId="26606"/>
          <ac:spMkLst>
            <pc:docMk/>
            <pc:sldMk cId="3252610619" sldId="3061"/>
            <ac:spMk id="4" creationId="{4A8AA21D-C8A7-E8F8-8C0D-5CF9391704DD}"/>
          </ac:spMkLst>
        </pc:spChg>
        <pc:graphicFrameChg chg="add mod modGraphic">
          <ac:chgData name="paul meaney" userId="8f3b41ac-413d-46e0-bc97-8181c95bcdc2" providerId="ADAL" clId="{983FFC0D-6031-4F49-B28C-FA9A3F36E720}" dt="2025-02-17T15:24:32.654" v="13544" actId="114"/>
          <ac:graphicFrameMkLst>
            <pc:docMk/>
            <pc:sldMk cId="3252610619" sldId="3061"/>
            <ac:graphicFrameMk id="6" creationId="{C9CFACA9-E6A6-4D62-ACA3-C633340F9973}"/>
          </ac:graphicFrameMkLst>
        </pc:graphicFrameChg>
      </pc:sldChg>
      <pc:sldChg chg="addSp delSp modSp new mod setBg">
        <pc:chgData name="paul meaney" userId="8f3b41ac-413d-46e0-bc97-8181c95bcdc2" providerId="ADAL" clId="{983FFC0D-6031-4F49-B28C-FA9A3F36E720}" dt="2025-02-17T13:55:51.311" v="8025" actId="20577"/>
        <pc:sldMkLst>
          <pc:docMk/>
          <pc:sldMk cId="1197163422" sldId="3062"/>
        </pc:sldMkLst>
        <pc:spChg chg="mod">
          <ac:chgData name="paul meaney" userId="8f3b41ac-413d-46e0-bc97-8181c95bcdc2" providerId="ADAL" clId="{983FFC0D-6031-4F49-B28C-FA9A3F36E720}" dt="2025-02-17T12:29:54.192" v="4996" actId="26606"/>
          <ac:spMkLst>
            <pc:docMk/>
            <pc:sldMk cId="1197163422" sldId="3062"/>
            <ac:spMk id="2" creationId="{E21A6DB4-996F-78B8-22F4-9D0282B08EE8}"/>
          </ac:spMkLst>
        </pc:spChg>
        <pc:spChg chg="mod">
          <ac:chgData name="paul meaney" userId="8f3b41ac-413d-46e0-bc97-8181c95bcdc2" providerId="ADAL" clId="{983FFC0D-6031-4F49-B28C-FA9A3F36E720}" dt="2025-02-17T12:29:54.192" v="4996" actId="26606"/>
          <ac:spMkLst>
            <pc:docMk/>
            <pc:sldMk cId="1197163422" sldId="3062"/>
            <ac:spMk id="4" creationId="{823CC494-CA09-3DC0-449C-1B5D5E693DC9}"/>
          </ac:spMkLst>
        </pc:spChg>
        <pc:graphicFrameChg chg="add mod modGraphic">
          <ac:chgData name="paul meaney" userId="8f3b41ac-413d-46e0-bc97-8181c95bcdc2" providerId="ADAL" clId="{983FFC0D-6031-4F49-B28C-FA9A3F36E720}" dt="2025-02-17T13:55:51.311" v="8025" actId="20577"/>
          <ac:graphicFrameMkLst>
            <pc:docMk/>
            <pc:sldMk cId="1197163422" sldId="3062"/>
            <ac:graphicFrameMk id="6" creationId="{5DD4575B-870D-D573-1B56-F2A496689402}"/>
          </ac:graphicFrameMkLst>
        </pc:graphicFrameChg>
      </pc:sldChg>
      <pc:sldChg chg="addSp delSp modSp new mod setBg">
        <pc:chgData name="paul meaney" userId="8f3b41ac-413d-46e0-bc97-8181c95bcdc2" providerId="ADAL" clId="{983FFC0D-6031-4F49-B28C-FA9A3F36E720}" dt="2025-02-17T13:56:36.934" v="8095" actId="114"/>
        <pc:sldMkLst>
          <pc:docMk/>
          <pc:sldMk cId="1112917738" sldId="3063"/>
        </pc:sldMkLst>
        <pc:spChg chg="mod">
          <ac:chgData name="paul meaney" userId="8f3b41ac-413d-46e0-bc97-8181c95bcdc2" providerId="ADAL" clId="{983FFC0D-6031-4F49-B28C-FA9A3F36E720}" dt="2025-02-17T12:32:30.079" v="5348" actId="26606"/>
          <ac:spMkLst>
            <pc:docMk/>
            <pc:sldMk cId="1112917738" sldId="3063"/>
            <ac:spMk id="2" creationId="{C69B8498-62D1-373B-E703-A0AAAE8FBCE6}"/>
          </ac:spMkLst>
        </pc:spChg>
        <pc:spChg chg="mod">
          <ac:chgData name="paul meaney" userId="8f3b41ac-413d-46e0-bc97-8181c95bcdc2" providerId="ADAL" clId="{983FFC0D-6031-4F49-B28C-FA9A3F36E720}" dt="2025-02-17T12:32:30.079" v="5348" actId="26606"/>
          <ac:spMkLst>
            <pc:docMk/>
            <pc:sldMk cId="1112917738" sldId="3063"/>
            <ac:spMk id="4" creationId="{2FED502A-03AB-5CB2-A3C5-6A4475D86213}"/>
          </ac:spMkLst>
        </pc:spChg>
        <pc:graphicFrameChg chg="add mod modGraphic">
          <ac:chgData name="paul meaney" userId="8f3b41ac-413d-46e0-bc97-8181c95bcdc2" providerId="ADAL" clId="{983FFC0D-6031-4F49-B28C-FA9A3F36E720}" dt="2025-02-17T13:56:36.934" v="8095" actId="114"/>
          <ac:graphicFrameMkLst>
            <pc:docMk/>
            <pc:sldMk cId="1112917738" sldId="3063"/>
            <ac:graphicFrameMk id="7" creationId="{2432E50B-22EC-B5AB-CA85-C89C5D3A9D09}"/>
          </ac:graphicFrameMkLst>
        </pc:graphicFrameChg>
      </pc:sldChg>
      <pc:sldChg chg="addSp delSp modSp new mod setBg">
        <pc:chgData name="paul meaney" userId="8f3b41ac-413d-46e0-bc97-8181c95bcdc2" providerId="ADAL" clId="{983FFC0D-6031-4F49-B28C-FA9A3F36E720}" dt="2025-02-17T13:56:47.056" v="8097" actId="114"/>
        <pc:sldMkLst>
          <pc:docMk/>
          <pc:sldMk cId="1693012253" sldId="3064"/>
        </pc:sldMkLst>
        <pc:spChg chg="mod">
          <ac:chgData name="paul meaney" userId="8f3b41ac-413d-46e0-bc97-8181c95bcdc2" providerId="ADAL" clId="{983FFC0D-6031-4F49-B28C-FA9A3F36E720}" dt="2025-02-17T12:34:50.267" v="5770" actId="26606"/>
          <ac:spMkLst>
            <pc:docMk/>
            <pc:sldMk cId="1693012253" sldId="3064"/>
            <ac:spMk id="2" creationId="{B35DC056-5930-C1FB-1539-13B9378B5447}"/>
          </ac:spMkLst>
        </pc:spChg>
        <pc:spChg chg="mod">
          <ac:chgData name="paul meaney" userId="8f3b41ac-413d-46e0-bc97-8181c95bcdc2" providerId="ADAL" clId="{983FFC0D-6031-4F49-B28C-FA9A3F36E720}" dt="2025-02-17T12:34:50.267" v="5770" actId="26606"/>
          <ac:spMkLst>
            <pc:docMk/>
            <pc:sldMk cId="1693012253" sldId="3064"/>
            <ac:spMk id="4" creationId="{82E1B4BA-BC3F-E2AB-0418-B0E316DF6B2D}"/>
          </ac:spMkLst>
        </pc:spChg>
        <pc:graphicFrameChg chg="add mod modGraphic">
          <ac:chgData name="paul meaney" userId="8f3b41ac-413d-46e0-bc97-8181c95bcdc2" providerId="ADAL" clId="{983FFC0D-6031-4F49-B28C-FA9A3F36E720}" dt="2025-02-17T13:56:47.056" v="8097" actId="114"/>
          <ac:graphicFrameMkLst>
            <pc:docMk/>
            <pc:sldMk cId="1693012253" sldId="3064"/>
            <ac:graphicFrameMk id="6" creationId="{D21509A7-59D4-D52D-1FC5-602980443988}"/>
          </ac:graphicFrameMkLst>
        </pc:graphicFrameChg>
      </pc:sldChg>
      <pc:sldChg chg="addSp delSp modSp add mod">
        <pc:chgData name="paul meaney" userId="8f3b41ac-413d-46e0-bc97-8181c95bcdc2" providerId="ADAL" clId="{983FFC0D-6031-4F49-B28C-FA9A3F36E720}" dt="2025-02-17T12:39:51.484" v="5985" actId="22"/>
        <pc:sldMkLst>
          <pc:docMk/>
          <pc:sldMk cId="2800117269" sldId="3065"/>
        </pc:sldMkLst>
        <pc:spChg chg="mod">
          <ac:chgData name="paul meaney" userId="8f3b41ac-413d-46e0-bc97-8181c95bcdc2" providerId="ADAL" clId="{983FFC0D-6031-4F49-B28C-FA9A3F36E720}" dt="2025-02-17T12:39:39.131" v="5982"/>
          <ac:spMkLst>
            <pc:docMk/>
            <pc:sldMk cId="2800117269" sldId="3065"/>
            <ac:spMk id="2" creationId="{494981A7-1B1B-6746-D008-99286F9C4C5E}"/>
          </ac:spMkLst>
        </pc:spChg>
        <pc:spChg chg="mod">
          <ac:chgData name="paul meaney" userId="8f3b41ac-413d-46e0-bc97-8181c95bcdc2" providerId="ADAL" clId="{983FFC0D-6031-4F49-B28C-FA9A3F36E720}" dt="2025-02-17T12:37:40.380" v="5860" actId="1076"/>
          <ac:spMkLst>
            <pc:docMk/>
            <pc:sldMk cId="2800117269" sldId="3065"/>
            <ac:spMk id="5" creationId="{0F5764D0-FBE3-7F1D-510C-EF4F565C608C}"/>
          </ac:spMkLst>
        </pc:spChg>
        <pc:spChg chg="mod">
          <ac:chgData name="paul meaney" userId="8f3b41ac-413d-46e0-bc97-8181c95bcdc2" providerId="ADAL" clId="{983FFC0D-6031-4F49-B28C-FA9A3F36E720}" dt="2025-02-17T12:36:58.515" v="5853" actId="20577"/>
          <ac:spMkLst>
            <pc:docMk/>
            <pc:sldMk cId="2800117269" sldId="3065"/>
            <ac:spMk id="12" creationId="{62818387-E88E-226F-09B8-963DFBDF6E6D}"/>
          </ac:spMkLst>
        </pc:spChg>
        <pc:spChg chg="mod">
          <ac:chgData name="paul meaney" userId="8f3b41ac-413d-46e0-bc97-8181c95bcdc2" providerId="ADAL" clId="{983FFC0D-6031-4F49-B28C-FA9A3F36E720}" dt="2025-02-17T12:37:11.476" v="5856"/>
          <ac:spMkLst>
            <pc:docMk/>
            <pc:sldMk cId="2800117269" sldId="3065"/>
            <ac:spMk id="16" creationId="{68D59150-AC77-7599-ACB7-2C6597560B53}"/>
          </ac:spMkLst>
        </pc:spChg>
        <pc:spChg chg="mod">
          <ac:chgData name="paul meaney" userId="8f3b41ac-413d-46e0-bc97-8181c95bcdc2" providerId="ADAL" clId="{983FFC0D-6031-4F49-B28C-FA9A3F36E720}" dt="2025-02-17T12:37:48.227" v="5864" actId="20577"/>
          <ac:spMkLst>
            <pc:docMk/>
            <pc:sldMk cId="2800117269" sldId="3065"/>
            <ac:spMk id="17" creationId="{2AE99A5E-329F-049D-A980-2E72C5893650}"/>
          </ac:spMkLst>
        </pc:spChg>
        <pc:spChg chg="mod">
          <ac:chgData name="paul meaney" userId="8f3b41ac-413d-46e0-bc97-8181c95bcdc2" providerId="ADAL" clId="{983FFC0D-6031-4F49-B28C-FA9A3F36E720}" dt="2025-02-17T12:37:14.012" v="5858"/>
          <ac:spMkLst>
            <pc:docMk/>
            <pc:sldMk cId="2800117269" sldId="3065"/>
            <ac:spMk id="19" creationId="{6A19CF0E-431F-99E7-62C7-E959244F962A}"/>
          </ac:spMkLst>
        </pc:spChg>
        <pc:spChg chg="mod">
          <ac:chgData name="paul meaney" userId="8f3b41ac-413d-46e0-bc97-8181c95bcdc2" providerId="ADAL" clId="{983FFC0D-6031-4F49-B28C-FA9A3F36E720}" dt="2025-02-17T12:37:51.202" v="5866" actId="20577"/>
          <ac:spMkLst>
            <pc:docMk/>
            <pc:sldMk cId="2800117269" sldId="3065"/>
            <ac:spMk id="20" creationId="{5B5F8F01-5566-4CE1-1D17-944F643337A8}"/>
          </ac:spMkLst>
        </pc:spChg>
        <pc:spChg chg="add mod">
          <ac:chgData name="paul meaney" userId="8f3b41ac-413d-46e0-bc97-8181c95bcdc2" providerId="ADAL" clId="{983FFC0D-6031-4F49-B28C-FA9A3F36E720}" dt="2025-02-17T12:38:12.872" v="5875" actId="14100"/>
          <ac:spMkLst>
            <pc:docMk/>
            <pc:sldMk cId="2800117269" sldId="3065"/>
            <ac:spMk id="21" creationId="{B9F1EA01-8CA5-8A1A-DF7F-FC93265AAEF9}"/>
          </ac:spMkLst>
        </pc:spChg>
        <pc:spChg chg="add mod">
          <ac:chgData name="paul meaney" userId="8f3b41ac-413d-46e0-bc97-8181c95bcdc2" providerId="ADAL" clId="{983FFC0D-6031-4F49-B28C-FA9A3F36E720}" dt="2025-02-17T12:38:16.852" v="5877" actId="1076"/>
          <ac:spMkLst>
            <pc:docMk/>
            <pc:sldMk cId="2800117269" sldId="3065"/>
            <ac:spMk id="22" creationId="{A003E0D9-2F7F-0264-A71D-20103E8544EE}"/>
          </ac:spMkLst>
        </pc:spChg>
        <pc:spChg chg="add del mod">
          <ac:chgData name="paul meaney" userId="8f3b41ac-413d-46e0-bc97-8181c95bcdc2" providerId="ADAL" clId="{983FFC0D-6031-4F49-B28C-FA9A3F36E720}" dt="2025-02-17T12:39:38.298" v="5981" actId="478"/>
          <ac:spMkLst>
            <pc:docMk/>
            <pc:sldMk cId="2800117269" sldId="3065"/>
            <ac:spMk id="34" creationId="{B0E3421F-A114-A3AA-09A4-CA05D65C168B}"/>
          </ac:spMkLst>
        </pc:spChg>
        <pc:spChg chg="mod">
          <ac:chgData name="paul meaney" userId="8f3b41ac-413d-46e0-bc97-8181c95bcdc2" providerId="ADAL" clId="{983FFC0D-6031-4F49-B28C-FA9A3F36E720}" dt="2025-02-17T12:37:45.092" v="5862" actId="14100"/>
          <ac:spMkLst>
            <pc:docMk/>
            <pc:sldMk cId="2800117269" sldId="3065"/>
            <ac:spMk id="43" creationId="{E384EEEF-A7A3-6502-E599-067E78BC94CF}"/>
          </ac:spMkLst>
        </pc:spChg>
        <pc:spChg chg="mod">
          <ac:chgData name="paul meaney" userId="8f3b41ac-413d-46e0-bc97-8181c95bcdc2" providerId="ADAL" clId="{983FFC0D-6031-4F49-B28C-FA9A3F36E720}" dt="2025-02-17T12:38:18.877" v="5878" actId="313"/>
          <ac:spMkLst>
            <pc:docMk/>
            <pc:sldMk cId="2800117269" sldId="3065"/>
            <ac:spMk id="44" creationId="{AF110174-248A-B509-8893-DF33D2D8CF63}"/>
          </ac:spMkLst>
        </pc:spChg>
        <pc:spChg chg="mod">
          <ac:chgData name="paul meaney" userId="8f3b41ac-413d-46e0-bc97-8181c95bcdc2" providerId="ADAL" clId="{983FFC0D-6031-4F49-B28C-FA9A3F36E720}" dt="2025-02-17T12:36:47.066" v="5827" actId="20577"/>
          <ac:spMkLst>
            <pc:docMk/>
            <pc:sldMk cId="2800117269" sldId="3065"/>
            <ac:spMk id="50" creationId="{B3A62D4C-5645-E0B8-6CCC-1895F9703015}"/>
          </ac:spMkLst>
        </pc:spChg>
        <pc:grpChg chg="mod">
          <ac:chgData name="paul meaney" userId="8f3b41ac-413d-46e0-bc97-8181c95bcdc2" providerId="ADAL" clId="{983FFC0D-6031-4F49-B28C-FA9A3F36E720}" dt="2025-02-17T12:37:55.914" v="5869" actId="1076"/>
          <ac:grpSpMkLst>
            <pc:docMk/>
            <pc:sldMk cId="2800117269" sldId="3065"/>
            <ac:grpSpMk id="3" creationId="{D4ACDE2A-CDC6-D73B-60EC-B61BC5E3A41E}"/>
          </ac:grpSpMkLst>
        </pc:grpChg>
        <pc:grpChg chg="add mod">
          <ac:chgData name="paul meaney" userId="8f3b41ac-413d-46e0-bc97-8181c95bcdc2" providerId="ADAL" clId="{983FFC0D-6031-4F49-B28C-FA9A3F36E720}" dt="2025-02-17T12:37:13.771" v="5857" actId="1076"/>
          <ac:grpSpMkLst>
            <pc:docMk/>
            <pc:sldMk cId="2800117269" sldId="3065"/>
            <ac:grpSpMk id="7" creationId="{6F2F1395-B097-B538-8F59-3AE4DF1782F3}"/>
          </ac:grpSpMkLst>
        </pc:grpChg>
        <pc:grpChg chg="add mod">
          <ac:chgData name="paul meaney" userId="8f3b41ac-413d-46e0-bc97-8181c95bcdc2" providerId="ADAL" clId="{983FFC0D-6031-4F49-B28C-FA9A3F36E720}" dt="2025-02-17T12:37:18.742" v="5859" actId="1076"/>
          <ac:grpSpMkLst>
            <pc:docMk/>
            <pc:sldMk cId="2800117269" sldId="3065"/>
            <ac:grpSpMk id="18" creationId="{074D209C-F7EB-0815-E2C9-435866629CA5}"/>
          </ac:grpSpMkLst>
        </pc:grpChg>
        <pc:grpChg chg="mod">
          <ac:chgData name="paul meaney" userId="8f3b41ac-413d-46e0-bc97-8181c95bcdc2" providerId="ADAL" clId="{983FFC0D-6031-4F49-B28C-FA9A3F36E720}" dt="2025-02-17T12:37:42.128" v="5861" actId="1076"/>
          <ac:grpSpMkLst>
            <pc:docMk/>
            <pc:sldMk cId="2800117269" sldId="3065"/>
            <ac:grpSpMk id="47" creationId="{636326BE-6515-1C12-1A93-7369F43F06D3}"/>
          </ac:grpSpMkLst>
        </pc:grpChg>
      </pc:sldChg>
      <pc:sldChg chg="modSp new del mod">
        <pc:chgData name="paul meaney" userId="8f3b41ac-413d-46e0-bc97-8181c95bcdc2" providerId="ADAL" clId="{983FFC0D-6031-4F49-B28C-FA9A3F36E720}" dt="2025-02-17T12:44:51.192" v="6144" actId="47"/>
        <pc:sldMkLst>
          <pc:docMk/>
          <pc:sldMk cId="27908574" sldId="3066"/>
        </pc:sldMkLst>
      </pc:sldChg>
      <pc:sldChg chg="modSp add mod setBg">
        <pc:chgData name="paul meaney" userId="8f3b41ac-413d-46e0-bc97-8181c95bcdc2" providerId="ADAL" clId="{983FFC0D-6031-4F49-B28C-FA9A3F36E720}" dt="2025-02-17T12:45:39.073" v="6324" actId="20577"/>
        <pc:sldMkLst>
          <pc:docMk/>
          <pc:sldMk cId="3209638761" sldId="3067"/>
        </pc:sldMkLst>
        <pc:spChg chg="mod">
          <ac:chgData name="paul meaney" userId="8f3b41ac-413d-46e0-bc97-8181c95bcdc2" providerId="ADAL" clId="{983FFC0D-6031-4F49-B28C-FA9A3F36E720}" dt="2025-02-17T12:44:58.024" v="6168" actId="20577"/>
          <ac:spMkLst>
            <pc:docMk/>
            <pc:sldMk cId="3209638761" sldId="3067"/>
            <ac:spMk id="2" creationId="{133A8B25-F1CF-9A35-B389-C0E9325BF718}"/>
          </ac:spMkLst>
        </pc:spChg>
        <pc:graphicFrameChg chg="mod">
          <ac:chgData name="paul meaney" userId="8f3b41ac-413d-46e0-bc97-8181c95bcdc2" providerId="ADAL" clId="{983FFC0D-6031-4F49-B28C-FA9A3F36E720}" dt="2025-02-17T12:45:39.073" v="6324" actId="20577"/>
          <ac:graphicFrameMkLst>
            <pc:docMk/>
            <pc:sldMk cId="3209638761" sldId="3067"/>
            <ac:graphicFrameMk id="6" creationId="{78F9BC44-7C6D-D342-780F-98D80F5D14E6}"/>
          </ac:graphicFrameMkLst>
        </pc:graphicFrameChg>
      </pc:sldChg>
      <pc:sldChg chg="add del">
        <pc:chgData name="paul meaney" userId="8f3b41ac-413d-46e0-bc97-8181c95bcdc2" providerId="ADAL" clId="{983FFC0D-6031-4F49-B28C-FA9A3F36E720}" dt="2025-02-17T12:46:01.092" v="6325" actId="47"/>
        <pc:sldMkLst>
          <pc:docMk/>
          <pc:sldMk cId="3613343099" sldId="3068"/>
        </pc:sldMkLst>
      </pc:sldChg>
      <pc:sldChg chg="addSp modSp add mod">
        <pc:chgData name="paul meaney" userId="8f3b41ac-413d-46e0-bc97-8181c95bcdc2" providerId="ADAL" clId="{983FFC0D-6031-4F49-B28C-FA9A3F36E720}" dt="2025-02-17T12:44:46.865" v="6143" actId="20577"/>
        <pc:sldMkLst>
          <pc:docMk/>
          <pc:sldMk cId="4281542258" sldId="3069"/>
        </pc:sldMkLst>
        <pc:spChg chg="mod">
          <ac:chgData name="paul meaney" userId="8f3b41ac-413d-46e0-bc97-8181c95bcdc2" providerId="ADAL" clId="{983FFC0D-6031-4F49-B28C-FA9A3F36E720}" dt="2025-02-17T12:40:25.159" v="5988"/>
          <ac:spMkLst>
            <pc:docMk/>
            <pc:sldMk cId="4281542258" sldId="3069"/>
            <ac:spMk id="2" creationId="{71034151-D3F4-29A0-562E-BF24D9059579}"/>
          </ac:spMkLst>
        </pc:spChg>
        <pc:spChg chg="mod">
          <ac:chgData name="paul meaney" userId="8f3b41ac-413d-46e0-bc97-8181c95bcdc2" providerId="ADAL" clId="{983FFC0D-6031-4F49-B28C-FA9A3F36E720}" dt="2025-02-17T12:44:18.846" v="6124"/>
          <ac:spMkLst>
            <pc:docMk/>
            <pc:sldMk cId="4281542258" sldId="3069"/>
            <ac:spMk id="6" creationId="{9889A543-B84E-AF7E-377F-1D8E22F50B73}"/>
          </ac:spMkLst>
        </pc:spChg>
        <pc:spChg chg="mod">
          <ac:chgData name="paul meaney" userId="8f3b41ac-413d-46e0-bc97-8181c95bcdc2" providerId="ADAL" clId="{983FFC0D-6031-4F49-B28C-FA9A3F36E720}" dt="2025-02-17T12:44:18.846" v="6124"/>
          <ac:spMkLst>
            <pc:docMk/>
            <pc:sldMk cId="4281542258" sldId="3069"/>
            <ac:spMk id="7" creationId="{D268B0AA-DDD3-D996-456F-89001E66C99D}"/>
          </ac:spMkLst>
        </pc:spChg>
        <pc:spChg chg="mod">
          <ac:chgData name="paul meaney" userId="8f3b41ac-413d-46e0-bc97-8181c95bcdc2" providerId="ADAL" clId="{983FFC0D-6031-4F49-B28C-FA9A3F36E720}" dt="2025-02-17T12:44:20.214" v="6125"/>
          <ac:spMkLst>
            <pc:docMk/>
            <pc:sldMk cId="4281542258" sldId="3069"/>
            <ac:spMk id="9" creationId="{1E8AB4A4-B0E4-981B-6B12-4749B6B86B8F}"/>
          </ac:spMkLst>
        </pc:spChg>
        <pc:spChg chg="mod">
          <ac:chgData name="paul meaney" userId="8f3b41ac-413d-46e0-bc97-8181c95bcdc2" providerId="ADAL" clId="{983FFC0D-6031-4F49-B28C-FA9A3F36E720}" dt="2025-02-17T12:44:20.214" v="6125"/>
          <ac:spMkLst>
            <pc:docMk/>
            <pc:sldMk cId="4281542258" sldId="3069"/>
            <ac:spMk id="10" creationId="{E3A141DD-8FEF-5A87-4526-FAF8C5A05E77}"/>
          </ac:spMkLst>
        </pc:spChg>
        <pc:spChg chg="mod">
          <ac:chgData name="paul meaney" userId="8f3b41ac-413d-46e0-bc97-8181c95bcdc2" providerId="ADAL" clId="{983FFC0D-6031-4F49-B28C-FA9A3F36E720}" dt="2025-02-17T12:44:20.726" v="6126"/>
          <ac:spMkLst>
            <pc:docMk/>
            <pc:sldMk cId="4281542258" sldId="3069"/>
            <ac:spMk id="12" creationId="{081287BD-C85E-ACA2-4E0C-B1E7D0A1DBAB}"/>
          </ac:spMkLst>
        </pc:spChg>
        <pc:spChg chg="mod">
          <ac:chgData name="paul meaney" userId="8f3b41ac-413d-46e0-bc97-8181c95bcdc2" providerId="ADAL" clId="{983FFC0D-6031-4F49-B28C-FA9A3F36E720}" dt="2025-02-17T12:44:20.726" v="6126"/>
          <ac:spMkLst>
            <pc:docMk/>
            <pc:sldMk cId="4281542258" sldId="3069"/>
            <ac:spMk id="13" creationId="{BCDFB032-D045-A9ED-0464-41A5C98F81AB}"/>
          </ac:spMkLst>
        </pc:spChg>
        <pc:spChg chg="mod">
          <ac:chgData name="paul meaney" userId="8f3b41ac-413d-46e0-bc97-8181c95bcdc2" providerId="ADAL" clId="{983FFC0D-6031-4F49-B28C-FA9A3F36E720}" dt="2025-02-17T12:44:40.736" v="6130"/>
          <ac:spMkLst>
            <pc:docMk/>
            <pc:sldMk cId="4281542258" sldId="3069"/>
            <ac:spMk id="16" creationId="{125A391D-A1B5-64CF-1165-74E8488F159C}"/>
          </ac:spMkLst>
        </pc:spChg>
        <pc:spChg chg="add mod">
          <ac:chgData name="paul meaney" userId="8f3b41ac-413d-46e0-bc97-8181c95bcdc2" providerId="ADAL" clId="{983FFC0D-6031-4F49-B28C-FA9A3F36E720}" dt="2025-02-17T12:44:46.865" v="6143" actId="20577"/>
          <ac:spMkLst>
            <pc:docMk/>
            <pc:sldMk cId="4281542258" sldId="3069"/>
            <ac:spMk id="17" creationId="{3CE52539-33E5-C690-BDB1-0A9DADC92143}"/>
          </ac:spMkLst>
        </pc:spChg>
        <pc:grpChg chg="add mod">
          <ac:chgData name="paul meaney" userId="8f3b41ac-413d-46e0-bc97-8181c95bcdc2" providerId="ADAL" clId="{983FFC0D-6031-4F49-B28C-FA9A3F36E720}" dt="2025-02-17T12:44:27.717" v="6129" actId="1076"/>
          <ac:grpSpMkLst>
            <pc:docMk/>
            <pc:sldMk cId="4281542258" sldId="3069"/>
            <ac:grpSpMk id="3" creationId="{E5C229B1-22CB-A673-8EDC-654453C345A0}"/>
          </ac:grpSpMkLst>
        </pc:grpChg>
        <pc:grpChg chg="add mod">
          <ac:chgData name="paul meaney" userId="8f3b41ac-413d-46e0-bc97-8181c95bcdc2" providerId="ADAL" clId="{983FFC0D-6031-4F49-B28C-FA9A3F36E720}" dt="2025-02-17T12:44:25.646" v="6128" actId="1076"/>
          <ac:grpSpMkLst>
            <pc:docMk/>
            <pc:sldMk cId="4281542258" sldId="3069"/>
            <ac:grpSpMk id="8" creationId="{07B8DDE3-1423-3609-B51A-8B2AFD1C3A1A}"/>
          </ac:grpSpMkLst>
        </pc:grpChg>
        <pc:grpChg chg="add mod">
          <ac:chgData name="paul meaney" userId="8f3b41ac-413d-46e0-bc97-8181c95bcdc2" providerId="ADAL" clId="{983FFC0D-6031-4F49-B28C-FA9A3F36E720}" dt="2025-02-17T12:44:23.544" v="6127" actId="1076"/>
          <ac:grpSpMkLst>
            <pc:docMk/>
            <pc:sldMk cId="4281542258" sldId="3069"/>
            <ac:grpSpMk id="11" creationId="{FCA35A52-A06D-5E91-94AF-D959223B6E1E}"/>
          </ac:grpSpMkLst>
        </pc:grpChg>
        <pc:grpChg chg="add mod">
          <ac:chgData name="paul meaney" userId="8f3b41ac-413d-46e0-bc97-8181c95bcdc2" providerId="ADAL" clId="{983FFC0D-6031-4F49-B28C-FA9A3F36E720}" dt="2025-02-17T12:44:40.736" v="6130"/>
          <ac:grpSpMkLst>
            <pc:docMk/>
            <pc:sldMk cId="4281542258" sldId="3069"/>
            <ac:grpSpMk id="14" creationId="{BF953E77-1BC2-2B62-34D3-258922ACCBC6}"/>
          </ac:grpSpMkLst>
        </pc:grpChg>
        <pc:graphicFrameChg chg="mod modGraphic">
          <ac:chgData name="paul meaney" userId="8f3b41ac-413d-46e0-bc97-8181c95bcdc2" providerId="ADAL" clId="{983FFC0D-6031-4F49-B28C-FA9A3F36E720}" dt="2025-02-17T12:44:12.673" v="6123"/>
          <ac:graphicFrameMkLst>
            <pc:docMk/>
            <pc:sldMk cId="4281542258" sldId="3069"/>
            <ac:graphicFrameMk id="5" creationId="{6AD49756-C7F1-BBE8-28D1-D5998C10C2B7}"/>
          </ac:graphicFrameMkLst>
        </pc:graphicFrameChg>
        <pc:picChg chg="mod">
          <ac:chgData name="paul meaney" userId="8f3b41ac-413d-46e0-bc97-8181c95bcdc2" providerId="ADAL" clId="{983FFC0D-6031-4F49-B28C-FA9A3F36E720}" dt="2025-02-17T12:44:40.736" v="6130"/>
          <ac:picMkLst>
            <pc:docMk/>
            <pc:sldMk cId="4281542258" sldId="3069"/>
            <ac:picMk id="15" creationId="{CA3AB094-ADA9-0A53-7F31-DCF01C09F850}"/>
          </ac:picMkLst>
        </pc:picChg>
      </pc:sldChg>
      <pc:sldChg chg="addSp delSp modSp add mod">
        <pc:chgData name="paul meaney" userId="8f3b41ac-413d-46e0-bc97-8181c95bcdc2" providerId="ADAL" clId="{983FFC0D-6031-4F49-B28C-FA9A3F36E720}" dt="2025-02-17T12:48:02.592" v="6490" actId="20577"/>
        <pc:sldMkLst>
          <pc:docMk/>
          <pc:sldMk cId="3805411663" sldId="3070"/>
        </pc:sldMkLst>
        <pc:spChg chg="mod">
          <ac:chgData name="paul meaney" userId="8f3b41ac-413d-46e0-bc97-8181c95bcdc2" providerId="ADAL" clId="{983FFC0D-6031-4F49-B28C-FA9A3F36E720}" dt="2025-02-17T12:48:02.592" v="6490" actId="20577"/>
          <ac:spMkLst>
            <pc:docMk/>
            <pc:sldMk cId="3805411663" sldId="3070"/>
            <ac:spMk id="2" creationId="{A7E6B649-4162-1167-83B4-A87C77427C0C}"/>
          </ac:spMkLst>
        </pc:spChg>
        <pc:grpChg chg="mod">
          <ac:chgData name="paul meaney" userId="8f3b41ac-413d-46e0-bc97-8181c95bcdc2" providerId="ADAL" clId="{983FFC0D-6031-4F49-B28C-FA9A3F36E720}" dt="2025-02-17T12:47:50.883" v="6469" actId="1076"/>
          <ac:grpSpMkLst>
            <pc:docMk/>
            <pc:sldMk cId="3805411663" sldId="3070"/>
            <ac:grpSpMk id="3" creationId="{C900AA49-D6C3-6080-ED40-FC196B35EA39}"/>
          </ac:grpSpMkLst>
        </pc:grpChg>
        <pc:grpChg chg="mod">
          <ac:chgData name="paul meaney" userId="8f3b41ac-413d-46e0-bc97-8181c95bcdc2" providerId="ADAL" clId="{983FFC0D-6031-4F49-B28C-FA9A3F36E720}" dt="2025-02-17T12:47:56.514" v="6474" actId="1076"/>
          <ac:grpSpMkLst>
            <pc:docMk/>
            <pc:sldMk cId="3805411663" sldId="3070"/>
            <ac:grpSpMk id="8" creationId="{4C184F7D-DD04-586F-1724-45B81BBCC221}"/>
          </ac:grpSpMkLst>
        </pc:grpChg>
        <pc:grpChg chg="mod">
          <ac:chgData name="paul meaney" userId="8f3b41ac-413d-46e0-bc97-8181c95bcdc2" providerId="ADAL" clId="{983FFC0D-6031-4F49-B28C-FA9A3F36E720}" dt="2025-02-17T12:47:48.659" v="6468" actId="1076"/>
          <ac:grpSpMkLst>
            <pc:docMk/>
            <pc:sldMk cId="3805411663" sldId="3070"/>
            <ac:grpSpMk id="11" creationId="{417FB85B-7120-148D-5546-1D451300E138}"/>
          </ac:grpSpMkLst>
        </pc:grpChg>
        <pc:graphicFrameChg chg="add del mod modGraphic">
          <ac:chgData name="paul meaney" userId="8f3b41ac-413d-46e0-bc97-8181c95bcdc2" providerId="ADAL" clId="{983FFC0D-6031-4F49-B28C-FA9A3F36E720}" dt="2025-02-17T12:47:53.211" v="6473" actId="1076"/>
          <ac:graphicFrameMkLst>
            <pc:docMk/>
            <pc:sldMk cId="3805411663" sldId="3070"/>
            <ac:graphicFrameMk id="5" creationId="{255728D6-4824-969E-3898-65F6A54336BF}"/>
          </ac:graphicFrameMkLst>
        </pc:graphicFrameChg>
      </pc:sldChg>
      <pc:sldChg chg="addSp delSp modSp add mod setBg">
        <pc:chgData name="paul meaney" userId="8f3b41ac-413d-46e0-bc97-8181c95bcdc2" providerId="ADAL" clId="{983FFC0D-6031-4F49-B28C-FA9A3F36E720}" dt="2025-02-17T13:57:58.498" v="8110"/>
        <pc:sldMkLst>
          <pc:docMk/>
          <pc:sldMk cId="3447529805" sldId="3071"/>
        </pc:sldMkLst>
        <pc:spChg chg="mod">
          <ac:chgData name="paul meaney" userId="8f3b41ac-413d-46e0-bc97-8181c95bcdc2" providerId="ADAL" clId="{983FFC0D-6031-4F49-B28C-FA9A3F36E720}" dt="2025-02-17T13:57:54.256" v="8108" actId="26606"/>
          <ac:spMkLst>
            <pc:docMk/>
            <pc:sldMk cId="3447529805" sldId="3071"/>
            <ac:spMk id="2" creationId="{714CEDA3-9EAE-3862-A4C0-31845430B705}"/>
          </ac:spMkLst>
        </pc:spChg>
        <pc:spChg chg="mod">
          <ac:chgData name="paul meaney" userId="8f3b41ac-413d-46e0-bc97-8181c95bcdc2" providerId="ADAL" clId="{983FFC0D-6031-4F49-B28C-FA9A3F36E720}" dt="2025-02-17T13:57:54.256" v="8108" actId="26606"/>
          <ac:spMkLst>
            <pc:docMk/>
            <pc:sldMk cId="3447529805" sldId="3071"/>
            <ac:spMk id="4" creationId="{31526618-10A8-A4A4-16AB-675FBF78CC4B}"/>
          </ac:spMkLst>
        </pc:spChg>
        <pc:graphicFrameChg chg="add mod modGraphic">
          <ac:chgData name="paul meaney" userId="8f3b41ac-413d-46e0-bc97-8181c95bcdc2" providerId="ADAL" clId="{983FFC0D-6031-4F49-B28C-FA9A3F36E720}" dt="2025-02-17T13:57:58.498" v="8110"/>
          <ac:graphicFrameMkLst>
            <pc:docMk/>
            <pc:sldMk cId="3447529805" sldId="3071"/>
            <ac:graphicFrameMk id="6" creationId="{DFF653D3-8288-DDC1-7CD4-B4C5594E0CD0}"/>
          </ac:graphicFrameMkLst>
        </pc:graphicFrameChg>
      </pc:sldChg>
      <pc:sldChg chg="addSp delSp modSp new mod setBg">
        <pc:chgData name="paul meaney" userId="8f3b41ac-413d-46e0-bc97-8181c95bcdc2" providerId="ADAL" clId="{983FFC0D-6031-4F49-B28C-FA9A3F36E720}" dt="2025-02-17T13:58:30.423" v="8117" actId="20577"/>
        <pc:sldMkLst>
          <pc:docMk/>
          <pc:sldMk cId="2927759601" sldId="3072"/>
        </pc:sldMkLst>
        <pc:spChg chg="mod">
          <ac:chgData name="paul meaney" userId="8f3b41ac-413d-46e0-bc97-8181c95bcdc2" providerId="ADAL" clId="{983FFC0D-6031-4F49-B28C-FA9A3F36E720}" dt="2025-02-17T13:58:05.257" v="8111" actId="26606"/>
          <ac:spMkLst>
            <pc:docMk/>
            <pc:sldMk cId="2927759601" sldId="3072"/>
            <ac:spMk id="2" creationId="{22F89DFD-BB29-695B-04FF-5212F7051446}"/>
          </ac:spMkLst>
        </pc:spChg>
        <pc:spChg chg="mod">
          <ac:chgData name="paul meaney" userId="8f3b41ac-413d-46e0-bc97-8181c95bcdc2" providerId="ADAL" clId="{983FFC0D-6031-4F49-B28C-FA9A3F36E720}" dt="2025-02-17T13:58:05.257" v="8111" actId="26606"/>
          <ac:spMkLst>
            <pc:docMk/>
            <pc:sldMk cId="2927759601" sldId="3072"/>
            <ac:spMk id="4" creationId="{0D59040E-2BBB-5A18-01AB-675B66E7797F}"/>
          </ac:spMkLst>
        </pc:spChg>
        <pc:graphicFrameChg chg="add mod modGraphic">
          <ac:chgData name="paul meaney" userId="8f3b41ac-413d-46e0-bc97-8181c95bcdc2" providerId="ADAL" clId="{983FFC0D-6031-4F49-B28C-FA9A3F36E720}" dt="2025-02-17T13:58:30.423" v="8117" actId="20577"/>
          <ac:graphicFrameMkLst>
            <pc:docMk/>
            <pc:sldMk cId="2927759601" sldId="3072"/>
            <ac:graphicFrameMk id="6" creationId="{FCF975DD-8D91-50AA-E956-DF68BED7F3D0}"/>
          </ac:graphicFrameMkLst>
        </pc:graphicFrameChg>
      </pc:sldChg>
      <pc:sldChg chg="modSp add mod">
        <pc:chgData name="paul meaney" userId="8f3b41ac-413d-46e0-bc97-8181c95bcdc2" providerId="ADAL" clId="{983FFC0D-6031-4F49-B28C-FA9A3F36E720}" dt="2025-02-17T13:55:04.386" v="8020" actId="14734"/>
        <pc:sldMkLst>
          <pc:docMk/>
          <pc:sldMk cId="3972286290" sldId="3073"/>
        </pc:sldMkLst>
        <pc:spChg chg="mod">
          <ac:chgData name="paul meaney" userId="8f3b41ac-413d-46e0-bc97-8181c95bcdc2" providerId="ADAL" clId="{983FFC0D-6031-4F49-B28C-FA9A3F36E720}" dt="2025-02-17T13:54:18.606" v="7999" actId="20577"/>
          <ac:spMkLst>
            <pc:docMk/>
            <pc:sldMk cId="3972286290" sldId="3073"/>
            <ac:spMk id="2" creationId="{379B6E4F-78EF-1D38-7B93-2E5C3524F93D}"/>
          </ac:spMkLst>
        </pc:spChg>
        <pc:graphicFrameChg chg="mod modGraphic">
          <ac:chgData name="paul meaney" userId="8f3b41ac-413d-46e0-bc97-8181c95bcdc2" providerId="ADAL" clId="{983FFC0D-6031-4F49-B28C-FA9A3F36E720}" dt="2025-02-17T13:55:04.386" v="8020" actId="14734"/>
          <ac:graphicFrameMkLst>
            <pc:docMk/>
            <pc:sldMk cId="3972286290" sldId="3073"/>
            <ac:graphicFrameMk id="5" creationId="{D69D582A-0AB6-F99B-66AC-8534D9B31E44}"/>
          </ac:graphicFrameMkLst>
        </pc:graphicFrameChg>
      </pc:sldChg>
      <pc:sldChg chg="addSp delSp modSp new mod setBg">
        <pc:chgData name="paul meaney" userId="8f3b41ac-413d-46e0-bc97-8181c95bcdc2" providerId="ADAL" clId="{983FFC0D-6031-4F49-B28C-FA9A3F36E720}" dt="2025-02-17T14:16:30.100" v="9652" actId="114"/>
        <pc:sldMkLst>
          <pc:docMk/>
          <pc:sldMk cId="1897512667" sldId="3074"/>
        </pc:sldMkLst>
        <pc:spChg chg="mod">
          <ac:chgData name="paul meaney" userId="8f3b41ac-413d-46e0-bc97-8181c95bcdc2" providerId="ADAL" clId="{983FFC0D-6031-4F49-B28C-FA9A3F36E720}" dt="2025-02-17T14:08:24.632" v="8980" actId="26606"/>
          <ac:spMkLst>
            <pc:docMk/>
            <pc:sldMk cId="1897512667" sldId="3074"/>
            <ac:spMk id="2" creationId="{8BA2FFEA-84DA-B5E3-4C73-3D8B386160DF}"/>
          </ac:spMkLst>
        </pc:spChg>
        <pc:spChg chg="mod">
          <ac:chgData name="paul meaney" userId="8f3b41ac-413d-46e0-bc97-8181c95bcdc2" providerId="ADAL" clId="{983FFC0D-6031-4F49-B28C-FA9A3F36E720}" dt="2025-02-17T14:08:24.632" v="8980" actId="26606"/>
          <ac:spMkLst>
            <pc:docMk/>
            <pc:sldMk cId="1897512667" sldId="3074"/>
            <ac:spMk id="4" creationId="{C60BA687-0121-009A-590F-963DE3E71121}"/>
          </ac:spMkLst>
        </pc:spChg>
        <pc:graphicFrameChg chg="add mod">
          <ac:chgData name="paul meaney" userId="8f3b41ac-413d-46e0-bc97-8181c95bcdc2" providerId="ADAL" clId="{983FFC0D-6031-4F49-B28C-FA9A3F36E720}" dt="2025-02-17T14:16:30.100" v="9652" actId="114"/>
          <ac:graphicFrameMkLst>
            <pc:docMk/>
            <pc:sldMk cId="1897512667" sldId="3074"/>
            <ac:graphicFrameMk id="6" creationId="{B536EC9F-752A-86F7-691D-A5B03DD9071F}"/>
          </ac:graphicFrameMkLst>
        </pc:graphicFrameChg>
      </pc:sldChg>
      <pc:sldChg chg="addSp delSp modSp new mod setBg">
        <pc:chgData name="paul meaney" userId="8f3b41ac-413d-46e0-bc97-8181c95bcdc2" providerId="ADAL" clId="{983FFC0D-6031-4F49-B28C-FA9A3F36E720}" dt="2025-02-17T14:05:22.618" v="8584" actId="114"/>
        <pc:sldMkLst>
          <pc:docMk/>
          <pc:sldMk cId="348334040" sldId="3075"/>
        </pc:sldMkLst>
        <pc:spChg chg="mod">
          <ac:chgData name="paul meaney" userId="8f3b41ac-413d-46e0-bc97-8181c95bcdc2" providerId="ADAL" clId="{983FFC0D-6031-4F49-B28C-FA9A3F36E720}" dt="2025-02-17T14:05:09.108" v="8582" actId="20577"/>
          <ac:spMkLst>
            <pc:docMk/>
            <pc:sldMk cId="348334040" sldId="3075"/>
            <ac:spMk id="2" creationId="{FEC525A9-E5C5-1C92-3D53-B38129C50B4E}"/>
          </ac:spMkLst>
        </pc:spChg>
        <pc:spChg chg="mod">
          <ac:chgData name="paul meaney" userId="8f3b41ac-413d-46e0-bc97-8181c95bcdc2" providerId="ADAL" clId="{983FFC0D-6031-4F49-B28C-FA9A3F36E720}" dt="2025-02-17T14:04:10.811" v="8575" actId="26606"/>
          <ac:spMkLst>
            <pc:docMk/>
            <pc:sldMk cId="348334040" sldId="3075"/>
            <ac:spMk id="4" creationId="{69875C0D-D8FD-3B42-B7AB-5A5F9C96B9C1}"/>
          </ac:spMkLst>
        </pc:spChg>
        <pc:graphicFrameChg chg="add mod modGraphic">
          <ac:chgData name="paul meaney" userId="8f3b41ac-413d-46e0-bc97-8181c95bcdc2" providerId="ADAL" clId="{983FFC0D-6031-4F49-B28C-FA9A3F36E720}" dt="2025-02-17T14:05:22.618" v="8584" actId="114"/>
          <ac:graphicFrameMkLst>
            <pc:docMk/>
            <pc:sldMk cId="348334040" sldId="3075"/>
            <ac:graphicFrameMk id="6" creationId="{D7520707-3F0E-6E28-ECAC-471BFE302318}"/>
          </ac:graphicFrameMkLst>
        </pc:graphicFrameChg>
      </pc:sldChg>
      <pc:sldChg chg="addSp delSp modSp new mod setBg">
        <pc:chgData name="paul meaney" userId="8f3b41ac-413d-46e0-bc97-8181c95bcdc2" providerId="ADAL" clId="{983FFC0D-6031-4F49-B28C-FA9A3F36E720}" dt="2025-02-17T14:15:57.755" v="9650" actId="114"/>
        <pc:sldMkLst>
          <pc:docMk/>
          <pc:sldMk cId="2601325276" sldId="3076"/>
        </pc:sldMkLst>
        <pc:spChg chg="mod">
          <ac:chgData name="paul meaney" userId="8f3b41ac-413d-46e0-bc97-8181c95bcdc2" providerId="ADAL" clId="{983FFC0D-6031-4F49-B28C-FA9A3F36E720}" dt="2025-02-17T14:12:27.868" v="9404" actId="26606"/>
          <ac:spMkLst>
            <pc:docMk/>
            <pc:sldMk cId="2601325276" sldId="3076"/>
            <ac:spMk id="2" creationId="{4C5CE727-48A4-272E-CFEC-C20DA4DF3743}"/>
          </ac:spMkLst>
        </pc:spChg>
        <pc:spChg chg="mod">
          <ac:chgData name="paul meaney" userId="8f3b41ac-413d-46e0-bc97-8181c95bcdc2" providerId="ADAL" clId="{983FFC0D-6031-4F49-B28C-FA9A3F36E720}" dt="2025-02-17T14:12:27.868" v="9404" actId="26606"/>
          <ac:spMkLst>
            <pc:docMk/>
            <pc:sldMk cId="2601325276" sldId="3076"/>
            <ac:spMk id="4" creationId="{6D688274-E9BB-9108-82FD-8B1A8C9E3B6B}"/>
          </ac:spMkLst>
        </pc:spChg>
        <pc:graphicFrameChg chg="add mod modGraphic">
          <ac:chgData name="paul meaney" userId="8f3b41ac-413d-46e0-bc97-8181c95bcdc2" providerId="ADAL" clId="{983FFC0D-6031-4F49-B28C-FA9A3F36E720}" dt="2025-02-17T14:15:57.755" v="9650" actId="114"/>
          <ac:graphicFrameMkLst>
            <pc:docMk/>
            <pc:sldMk cId="2601325276" sldId="3076"/>
            <ac:graphicFrameMk id="6" creationId="{DF989A08-1374-4490-6A22-8A685BAD115B}"/>
          </ac:graphicFrameMkLst>
        </pc:graphicFrameChg>
      </pc:sldChg>
      <pc:sldChg chg="addSp modSp add mod">
        <pc:chgData name="paul meaney" userId="8f3b41ac-413d-46e0-bc97-8181c95bcdc2" providerId="ADAL" clId="{983FFC0D-6031-4F49-B28C-FA9A3F36E720}" dt="2025-02-17T14:14:33.099" v="9534" actId="20577"/>
        <pc:sldMkLst>
          <pc:docMk/>
          <pc:sldMk cId="2440208599" sldId="3077"/>
        </pc:sldMkLst>
        <pc:spChg chg="mod">
          <ac:chgData name="paul meaney" userId="8f3b41ac-413d-46e0-bc97-8181c95bcdc2" providerId="ADAL" clId="{983FFC0D-6031-4F49-B28C-FA9A3F36E720}" dt="2025-02-17T14:12:35.755" v="9419" actId="20577"/>
          <ac:spMkLst>
            <pc:docMk/>
            <pc:sldMk cId="2440208599" sldId="3077"/>
            <ac:spMk id="2" creationId="{2B44AE19-E891-06E5-011C-593EEC70AC3B}"/>
          </ac:spMkLst>
        </pc:spChg>
        <pc:spChg chg="mod">
          <ac:chgData name="paul meaney" userId="8f3b41ac-413d-46e0-bc97-8181c95bcdc2" providerId="ADAL" clId="{983FFC0D-6031-4F49-B28C-FA9A3F36E720}" dt="2025-02-17T14:14:33.099" v="9534" actId="20577"/>
          <ac:spMkLst>
            <pc:docMk/>
            <pc:sldMk cId="2440208599" sldId="3077"/>
            <ac:spMk id="17" creationId="{E2B10757-93C9-E2AF-C26F-8F63E6CC5ED7}"/>
          </ac:spMkLst>
        </pc:spChg>
        <pc:spChg chg="mod">
          <ac:chgData name="paul meaney" userId="8f3b41ac-413d-46e0-bc97-8181c95bcdc2" providerId="ADAL" clId="{983FFC0D-6031-4F49-B28C-FA9A3F36E720}" dt="2025-02-17T14:13:49.110" v="9483"/>
          <ac:spMkLst>
            <pc:docMk/>
            <pc:sldMk cId="2440208599" sldId="3077"/>
            <ac:spMk id="19" creationId="{18264CF4-7ECD-78EA-1279-3F3B064094CD}"/>
          </ac:spMkLst>
        </pc:spChg>
        <pc:spChg chg="mod">
          <ac:chgData name="paul meaney" userId="8f3b41ac-413d-46e0-bc97-8181c95bcdc2" providerId="ADAL" clId="{983FFC0D-6031-4F49-B28C-FA9A3F36E720}" dt="2025-02-17T14:13:49.110" v="9483"/>
          <ac:spMkLst>
            <pc:docMk/>
            <pc:sldMk cId="2440208599" sldId="3077"/>
            <ac:spMk id="20" creationId="{A847C270-8FE3-A447-15E4-9514D555B167}"/>
          </ac:spMkLst>
        </pc:spChg>
        <pc:grpChg chg="mod">
          <ac:chgData name="paul meaney" userId="8f3b41ac-413d-46e0-bc97-8181c95bcdc2" providerId="ADAL" clId="{983FFC0D-6031-4F49-B28C-FA9A3F36E720}" dt="2025-02-17T14:14:17.061" v="9495" actId="1076"/>
          <ac:grpSpMkLst>
            <pc:docMk/>
            <pc:sldMk cId="2440208599" sldId="3077"/>
            <ac:grpSpMk id="3" creationId="{9FF8F42B-82EE-0D8E-7156-7E1A492CB8EC}"/>
          </ac:grpSpMkLst>
        </pc:grpChg>
        <pc:grpChg chg="mod">
          <ac:chgData name="paul meaney" userId="8f3b41ac-413d-46e0-bc97-8181c95bcdc2" providerId="ADAL" clId="{983FFC0D-6031-4F49-B28C-FA9A3F36E720}" dt="2025-02-17T14:14:12.365" v="9493" actId="1076"/>
          <ac:grpSpMkLst>
            <pc:docMk/>
            <pc:sldMk cId="2440208599" sldId="3077"/>
            <ac:grpSpMk id="8" creationId="{8ACD8EC0-4D2F-DEE7-4683-0AE93A76DCEA}"/>
          </ac:grpSpMkLst>
        </pc:grpChg>
        <pc:grpChg chg="mod">
          <ac:chgData name="paul meaney" userId="8f3b41ac-413d-46e0-bc97-8181c95bcdc2" providerId="ADAL" clId="{983FFC0D-6031-4F49-B28C-FA9A3F36E720}" dt="2025-02-17T14:14:23.130" v="9496" actId="1076"/>
          <ac:grpSpMkLst>
            <pc:docMk/>
            <pc:sldMk cId="2440208599" sldId="3077"/>
            <ac:grpSpMk id="11" creationId="{BC085202-4B9D-E9AA-E1FE-B0419C31E7D4}"/>
          </ac:grpSpMkLst>
        </pc:grpChg>
        <pc:grpChg chg="add mod">
          <ac:chgData name="paul meaney" userId="8f3b41ac-413d-46e0-bc97-8181c95bcdc2" providerId="ADAL" clId="{983FFC0D-6031-4F49-B28C-FA9A3F36E720}" dt="2025-02-17T14:14:09.548" v="9492" actId="1076"/>
          <ac:grpSpMkLst>
            <pc:docMk/>
            <pc:sldMk cId="2440208599" sldId="3077"/>
            <ac:grpSpMk id="18" creationId="{DD6EA8CB-D0AF-887B-FC99-8E8E3D092CD5}"/>
          </ac:grpSpMkLst>
        </pc:grpChg>
        <pc:graphicFrameChg chg="mod modGraphic">
          <ac:chgData name="paul meaney" userId="8f3b41ac-413d-46e0-bc97-8181c95bcdc2" providerId="ADAL" clId="{983FFC0D-6031-4F49-B28C-FA9A3F36E720}" dt="2025-02-17T14:14:04.602" v="9491"/>
          <ac:graphicFrameMkLst>
            <pc:docMk/>
            <pc:sldMk cId="2440208599" sldId="3077"/>
            <ac:graphicFrameMk id="5" creationId="{18DB64CD-FD56-4C31-A40F-F2C353C81926}"/>
          </ac:graphicFrameMkLst>
        </pc:graphicFrameChg>
      </pc:sldChg>
      <pc:sldChg chg="addSp delSp modSp new mod setBg">
        <pc:chgData name="paul meaney" userId="8f3b41ac-413d-46e0-bc97-8181c95bcdc2" providerId="ADAL" clId="{983FFC0D-6031-4F49-B28C-FA9A3F36E720}" dt="2025-02-17T14:44:30.917" v="10389" actId="20577"/>
        <pc:sldMkLst>
          <pc:docMk/>
          <pc:sldMk cId="1182429162" sldId="3078"/>
        </pc:sldMkLst>
        <pc:spChg chg="mod">
          <ac:chgData name="paul meaney" userId="8f3b41ac-413d-46e0-bc97-8181c95bcdc2" providerId="ADAL" clId="{983FFC0D-6031-4F49-B28C-FA9A3F36E720}" dt="2025-02-17T14:24:27.445" v="9968" actId="26606"/>
          <ac:spMkLst>
            <pc:docMk/>
            <pc:sldMk cId="1182429162" sldId="3078"/>
            <ac:spMk id="2" creationId="{9C2C8F60-771D-2307-3008-1A30B4D204F8}"/>
          </ac:spMkLst>
        </pc:spChg>
        <pc:spChg chg="mod">
          <ac:chgData name="paul meaney" userId="8f3b41ac-413d-46e0-bc97-8181c95bcdc2" providerId="ADAL" clId="{983FFC0D-6031-4F49-B28C-FA9A3F36E720}" dt="2025-02-17T14:24:27.445" v="9968" actId="26606"/>
          <ac:spMkLst>
            <pc:docMk/>
            <pc:sldMk cId="1182429162" sldId="3078"/>
            <ac:spMk id="4" creationId="{233C2B0C-39B3-791A-57CC-4BE07B65A7E2}"/>
          </ac:spMkLst>
        </pc:spChg>
        <pc:graphicFrameChg chg="add mod modGraphic">
          <ac:chgData name="paul meaney" userId="8f3b41ac-413d-46e0-bc97-8181c95bcdc2" providerId="ADAL" clId="{983FFC0D-6031-4F49-B28C-FA9A3F36E720}" dt="2025-02-17T14:44:30.917" v="10389" actId="20577"/>
          <ac:graphicFrameMkLst>
            <pc:docMk/>
            <pc:sldMk cId="1182429162" sldId="3078"/>
            <ac:graphicFrameMk id="6" creationId="{5FAE84C8-E56C-0285-0ECA-9D149A84C134}"/>
          </ac:graphicFrameMkLst>
        </pc:graphicFrameChg>
      </pc:sldChg>
      <pc:sldChg chg="addSp delSp modSp new mod delAnim modAnim">
        <pc:chgData name="paul meaney" userId="8f3b41ac-413d-46e0-bc97-8181c95bcdc2" providerId="ADAL" clId="{983FFC0D-6031-4F49-B28C-FA9A3F36E720}" dt="2025-02-17T14:43:42.626" v="10380" actId="1076"/>
        <pc:sldMkLst>
          <pc:docMk/>
          <pc:sldMk cId="1252531526" sldId="3079"/>
        </pc:sldMkLst>
        <pc:spChg chg="mod">
          <ac:chgData name="paul meaney" userId="8f3b41ac-413d-46e0-bc97-8181c95bcdc2" providerId="ADAL" clId="{983FFC0D-6031-4F49-B28C-FA9A3F36E720}" dt="2025-02-17T14:24:38.945" v="10005" actId="20577"/>
          <ac:spMkLst>
            <pc:docMk/>
            <pc:sldMk cId="1252531526" sldId="3079"/>
            <ac:spMk id="2" creationId="{C81B2485-204C-A2EF-166C-C59B8C30FC29}"/>
          </ac:spMkLst>
        </pc:spChg>
        <pc:spChg chg="add mod">
          <ac:chgData name="paul meaney" userId="8f3b41ac-413d-46e0-bc97-8181c95bcdc2" providerId="ADAL" clId="{983FFC0D-6031-4F49-B28C-FA9A3F36E720}" dt="2025-02-17T14:27:13.485" v="10052" actId="164"/>
          <ac:spMkLst>
            <pc:docMk/>
            <pc:sldMk cId="1252531526" sldId="3079"/>
            <ac:spMk id="5" creationId="{D6D87442-C71E-4509-A0A6-2688DD0B1943}"/>
          </ac:spMkLst>
        </pc:spChg>
        <pc:spChg chg="add mod">
          <ac:chgData name="paul meaney" userId="8f3b41ac-413d-46e0-bc97-8181c95bcdc2" providerId="ADAL" clId="{983FFC0D-6031-4F49-B28C-FA9A3F36E720}" dt="2025-02-17T14:29:04.228" v="10076" actId="14100"/>
          <ac:spMkLst>
            <pc:docMk/>
            <pc:sldMk cId="1252531526" sldId="3079"/>
            <ac:spMk id="9" creationId="{74FA8245-DEEF-526A-A3A6-DEBA9AE56EBE}"/>
          </ac:spMkLst>
        </pc:spChg>
        <pc:spChg chg="add mod">
          <ac:chgData name="paul meaney" userId="8f3b41ac-413d-46e0-bc97-8181c95bcdc2" providerId="ADAL" clId="{983FFC0D-6031-4F49-B28C-FA9A3F36E720}" dt="2025-02-17T14:27:13.485" v="10052" actId="164"/>
          <ac:spMkLst>
            <pc:docMk/>
            <pc:sldMk cId="1252531526" sldId="3079"/>
            <ac:spMk id="10" creationId="{6CBB7670-89F3-36C0-0C0D-593DF3A00E27}"/>
          </ac:spMkLst>
        </pc:spChg>
        <pc:spChg chg="add mod">
          <ac:chgData name="paul meaney" userId="8f3b41ac-413d-46e0-bc97-8181c95bcdc2" providerId="ADAL" clId="{983FFC0D-6031-4F49-B28C-FA9A3F36E720}" dt="2025-02-17T14:27:13.485" v="10052" actId="164"/>
          <ac:spMkLst>
            <pc:docMk/>
            <pc:sldMk cId="1252531526" sldId="3079"/>
            <ac:spMk id="11" creationId="{CB25C636-9338-34CD-FD96-B77F204E4AA6}"/>
          </ac:spMkLst>
        </pc:spChg>
        <pc:spChg chg="add mod">
          <ac:chgData name="paul meaney" userId="8f3b41ac-413d-46e0-bc97-8181c95bcdc2" providerId="ADAL" clId="{983FFC0D-6031-4F49-B28C-FA9A3F36E720}" dt="2025-02-17T14:27:13.485" v="10052" actId="164"/>
          <ac:spMkLst>
            <pc:docMk/>
            <pc:sldMk cId="1252531526" sldId="3079"/>
            <ac:spMk id="12" creationId="{2382B198-AC79-2C3C-0A8C-53CD5B18718E}"/>
          </ac:spMkLst>
        </pc:spChg>
        <pc:spChg chg="add mod">
          <ac:chgData name="paul meaney" userId="8f3b41ac-413d-46e0-bc97-8181c95bcdc2" providerId="ADAL" clId="{983FFC0D-6031-4F49-B28C-FA9A3F36E720}" dt="2025-02-17T14:27:13.485" v="10052" actId="164"/>
          <ac:spMkLst>
            <pc:docMk/>
            <pc:sldMk cId="1252531526" sldId="3079"/>
            <ac:spMk id="13" creationId="{D5B270B2-54CB-3E33-F971-B4298F2CCC01}"/>
          </ac:spMkLst>
        </pc:spChg>
        <pc:spChg chg="add mod">
          <ac:chgData name="paul meaney" userId="8f3b41ac-413d-46e0-bc97-8181c95bcdc2" providerId="ADAL" clId="{983FFC0D-6031-4F49-B28C-FA9A3F36E720}" dt="2025-02-17T14:27:13.485" v="10052" actId="164"/>
          <ac:spMkLst>
            <pc:docMk/>
            <pc:sldMk cId="1252531526" sldId="3079"/>
            <ac:spMk id="14" creationId="{473777A7-5607-1843-D6EF-161D56A3F55E}"/>
          </ac:spMkLst>
        </pc:spChg>
        <pc:spChg chg="add mod">
          <ac:chgData name="paul meaney" userId="8f3b41ac-413d-46e0-bc97-8181c95bcdc2" providerId="ADAL" clId="{983FFC0D-6031-4F49-B28C-FA9A3F36E720}" dt="2025-02-17T14:27:13.485" v="10052" actId="164"/>
          <ac:spMkLst>
            <pc:docMk/>
            <pc:sldMk cId="1252531526" sldId="3079"/>
            <ac:spMk id="15" creationId="{417BA1E3-17EA-9FC9-6EF9-B3C5582AA3F7}"/>
          </ac:spMkLst>
        </pc:spChg>
        <pc:spChg chg="add mod">
          <ac:chgData name="paul meaney" userId="8f3b41ac-413d-46e0-bc97-8181c95bcdc2" providerId="ADAL" clId="{983FFC0D-6031-4F49-B28C-FA9A3F36E720}" dt="2025-02-17T14:28:23.406" v="10070" actId="164"/>
          <ac:spMkLst>
            <pc:docMk/>
            <pc:sldMk cId="1252531526" sldId="3079"/>
            <ac:spMk id="17" creationId="{D78DF1E3-4F6F-6D19-570C-D68DAFB65B30}"/>
          </ac:spMkLst>
        </pc:spChg>
        <pc:spChg chg="add mod">
          <ac:chgData name="paul meaney" userId="8f3b41ac-413d-46e0-bc97-8181c95bcdc2" providerId="ADAL" clId="{983FFC0D-6031-4F49-B28C-FA9A3F36E720}" dt="2025-02-17T14:28:23.406" v="10070" actId="164"/>
          <ac:spMkLst>
            <pc:docMk/>
            <pc:sldMk cId="1252531526" sldId="3079"/>
            <ac:spMk id="18" creationId="{1CCB7A28-4F2D-6D53-0083-CED96BC360B6}"/>
          </ac:spMkLst>
        </pc:spChg>
        <pc:spChg chg="add mod">
          <ac:chgData name="paul meaney" userId="8f3b41ac-413d-46e0-bc97-8181c95bcdc2" providerId="ADAL" clId="{983FFC0D-6031-4F49-B28C-FA9A3F36E720}" dt="2025-02-17T14:28:23.406" v="10070" actId="164"/>
          <ac:spMkLst>
            <pc:docMk/>
            <pc:sldMk cId="1252531526" sldId="3079"/>
            <ac:spMk id="19" creationId="{9FAC053A-A1E3-3C8E-C6C3-72CC31DD516A}"/>
          </ac:spMkLst>
        </pc:spChg>
        <pc:spChg chg="add mod">
          <ac:chgData name="paul meaney" userId="8f3b41ac-413d-46e0-bc97-8181c95bcdc2" providerId="ADAL" clId="{983FFC0D-6031-4F49-B28C-FA9A3F36E720}" dt="2025-02-17T14:28:23.406" v="10070" actId="164"/>
          <ac:spMkLst>
            <pc:docMk/>
            <pc:sldMk cId="1252531526" sldId="3079"/>
            <ac:spMk id="20" creationId="{DAA0C3FE-5C55-7849-10CF-CDF5A411F5D6}"/>
          </ac:spMkLst>
        </pc:spChg>
        <pc:spChg chg="add mod">
          <ac:chgData name="paul meaney" userId="8f3b41ac-413d-46e0-bc97-8181c95bcdc2" providerId="ADAL" clId="{983FFC0D-6031-4F49-B28C-FA9A3F36E720}" dt="2025-02-17T14:28:23.406" v="10070" actId="164"/>
          <ac:spMkLst>
            <pc:docMk/>
            <pc:sldMk cId="1252531526" sldId="3079"/>
            <ac:spMk id="21" creationId="{038A5BED-A0F4-23BA-B64C-CA6B0E127450}"/>
          </ac:spMkLst>
        </pc:spChg>
        <pc:spChg chg="add mod">
          <ac:chgData name="paul meaney" userId="8f3b41ac-413d-46e0-bc97-8181c95bcdc2" providerId="ADAL" clId="{983FFC0D-6031-4F49-B28C-FA9A3F36E720}" dt="2025-02-17T14:28:23.406" v="10070" actId="164"/>
          <ac:spMkLst>
            <pc:docMk/>
            <pc:sldMk cId="1252531526" sldId="3079"/>
            <ac:spMk id="22" creationId="{FC85D3A3-5811-0C61-67EF-78201FB6F119}"/>
          </ac:spMkLst>
        </pc:spChg>
        <pc:spChg chg="add mod">
          <ac:chgData name="paul meaney" userId="8f3b41ac-413d-46e0-bc97-8181c95bcdc2" providerId="ADAL" clId="{983FFC0D-6031-4F49-B28C-FA9A3F36E720}" dt="2025-02-17T14:28:23.406" v="10070" actId="164"/>
          <ac:spMkLst>
            <pc:docMk/>
            <pc:sldMk cId="1252531526" sldId="3079"/>
            <ac:spMk id="23" creationId="{B0390056-8E9C-820F-28BD-757334D81CCF}"/>
          </ac:spMkLst>
        </pc:spChg>
        <pc:spChg chg="add mod">
          <ac:chgData name="paul meaney" userId="8f3b41ac-413d-46e0-bc97-8181c95bcdc2" providerId="ADAL" clId="{983FFC0D-6031-4F49-B28C-FA9A3F36E720}" dt="2025-02-17T14:28:23.406" v="10070" actId="164"/>
          <ac:spMkLst>
            <pc:docMk/>
            <pc:sldMk cId="1252531526" sldId="3079"/>
            <ac:spMk id="24" creationId="{1D496519-B44F-151A-4053-B1BC67548195}"/>
          </ac:spMkLst>
        </pc:spChg>
        <pc:spChg chg="mod">
          <ac:chgData name="paul meaney" userId="8f3b41ac-413d-46e0-bc97-8181c95bcdc2" providerId="ADAL" clId="{983FFC0D-6031-4F49-B28C-FA9A3F36E720}" dt="2025-02-17T14:29:13.407" v="10077"/>
          <ac:spMkLst>
            <pc:docMk/>
            <pc:sldMk cId="1252531526" sldId="3079"/>
            <ac:spMk id="29" creationId="{44CEBC2E-5748-0A9C-EAB5-0B26C83BB05C}"/>
          </ac:spMkLst>
        </pc:spChg>
        <pc:spChg chg="mod">
          <ac:chgData name="paul meaney" userId="8f3b41ac-413d-46e0-bc97-8181c95bcdc2" providerId="ADAL" clId="{983FFC0D-6031-4F49-B28C-FA9A3F36E720}" dt="2025-02-17T14:29:13.407" v="10077"/>
          <ac:spMkLst>
            <pc:docMk/>
            <pc:sldMk cId="1252531526" sldId="3079"/>
            <ac:spMk id="30" creationId="{1364529C-9949-A4C5-CAC5-27302D570BA4}"/>
          </ac:spMkLst>
        </pc:spChg>
        <pc:spChg chg="mod">
          <ac:chgData name="paul meaney" userId="8f3b41ac-413d-46e0-bc97-8181c95bcdc2" providerId="ADAL" clId="{983FFC0D-6031-4F49-B28C-FA9A3F36E720}" dt="2025-02-17T14:29:13.407" v="10077"/>
          <ac:spMkLst>
            <pc:docMk/>
            <pc:sldMk cId="1252531526" sldId="3079"/>
            <ac:spMk id="31" creationId="{3B68356A-601F-EDB1-D0A0-4002CD92D667}"/>
          </ac:spMkLst>
        </pc:spChg>
        <pc:spChg chg="mod">
          <ac:chgData name="paul meaney" userId="8f3b41ac-413d-46e0-bc97-8181c95bcdc2" providerId="ADAL" clId="{983FFC0D-6031-4F49-B28C-FA9A3F36E720}" dt="2025-02-17T14:29:13.407" v="10077"/>
          <ac:spMkLst>
            <pc:docMk/>
            <pc:sldMk cId="1252531526" sldId="3079"/>
            <ac:spMk id="32" creationId="{994EA388-CA86-D40F-E8CF-8B12D7501A97}"/>
          </ac:spMkLst>
        </pc:spChg>
        <pc:spChg chg="mod">
          <ac:chgData name="paul meaney" userId="8f3b41ac-413d-46e0-bc97-8181c95bcdc2" providerId="ADAL" clId="{983FFC0D-6031-4F49-B28C-FA9A3F36E720}" dt="2025-02-17T14:29:13.407" v="10077"/>
          <ac:spMkLst>
            <pc:docMk/>
            <pc:sldMk cId="1252531526" sldId="3079"/>
            <ac:spMk id="33" creationId="{A78376E1-7B69-F372-2B4E-F8E545A51993}"/>
          </ac:spMkLst>
        </pc:spChg>
        <pc:spChg chg="mod">
          <ac:chgData name="paul meaney" userId="8f3b41ac-413d-46e0-bc97-8181c95bcdc2" providerId="ADAL" clId="{983FFC0D-6031-4F49-B28C-FA9A3F36E720}" dt="2025-02-17T14:29:13.407" v="10077"/>
          <ac:spMkLst>
            <pc:docMk/>
            <pc:sldMk cId="1252531526" sldId="3079"/>
            <ac:spMk id="35" creationId="{BB0C8E89-D089-C23A-8F86-EE16FDF2F9CB}"/>
          </ac:spMkLst>
        </pc:spChg>
        <pc:spChg chg="mod">
          <ac:chgData name="paul meaney" userId="8f3b41ac-413d-46e0-bc97-8181c95bcdc2" providerId="ADAL" clId="{983FFC0D-6031-4F49-B28C-FA9A3F36E720}" dt="2025-02-17T14:29:13.407" v="10077"/>
          <ac:spMkLst>
            <pc:docMk/>
            <pc:sldMk cId="1252531526" sldId="3079"/>
            <ac:spMk id="38" creationId="{DBD19F3C-4EE6-5A6A-4292-0EF8666C2D44}"/>
          </ac:spMkLst>
        </pc:spChg>
        <pc:spChg chg="mod">
          <ac:chgData name="paul meaney" userId="8f3b41ac-413d-46e0-bc97-8181c95bcdc2" providerId="ADAL" clId="{983FFC0D-6031-4F49-B28C-FA9A3F36E720}" dt="2025-02-17T14:29:13.407" v="10077"/>
          <ac:spMkLst>
            <pc:docMk/>
            <pc:sldMk cId="1252531526" sldId="3079"/>
            <ac:spMk id="39" creationId="{52600A0C-B175-0B05-8869-265F450D22C2}"/>
          </ac:spMkLst>
        </pc:spChg>
        <pc:spChg chg="mod">
          <ac:chgData name="paul meaney" userId="8f3b41ac-413d-46e0-bc97-8181c95bcdc2" providerId="ADAL" clId="{983FFC0D-6031-4F49-B28C-FA9A3F36E720}" dt="2025-02-17T14:29:13.407" v="10077"/>
          <ac:spMkLst>
            <pc:docMk/>
            <pc:sldMk cId="1252531526" sldId="3079"/>
            <ac:spMk id="42" creationId="{2E92183A-AF4F-3433-C211-C3A581B36E18}"/>
          </ac:spMkLst>
        </pc:spChg>
        <pc:spChg chg="mod">
          <ac:chgData name="paul meaney" userId="8f3b41ac-413d-46e0-bc97-8181c95bcdc2" providerId="ADAL" clId="{983FFC0D-6031-4F49-B28C-FA9A3F36E720}" dt="2025-02-17T14:29:13.407" v="10077"/>
          <ac:spMkLst>
            <pc:docMk/>
            <pc:sldMk cId="1252531526" sldId="3079"/>
            <ac:spMk id="43" creationId="{E2F52BEB-E139-9E10-872B-E15127D5D196}"/>
          </ac:spMkLst>
        </pc:spChg>
        <pc:spChg chg="mod">
          <ac:chgData name="paul meaney" userId="8f3b41ac-413d-46e0-bc97-8181c95bcdc2" providerId="ADAL" clId="{983FFC0D-6031-4F49-B28C-FA9A3F36E720}" dt="2025-02-17T14:29:17.763" v="10079"/>
          <ac:spMkLst>
            <pc:docMk/>
            <pc:sldMk cId="1252531526" sldId="3079"/>
            <ac:spMk id="46" creationId="{37D5F128-6FEA-2805-1798-0C3554C47690}"/>
          </ac:spMkLst>
        </pc:spChg>
        <pc:spChg chg="mod">
          <ac:chgData name="paul meaney" userId="8f3b41ac-413d-46e0-bc97-8181c95bcdc2" providerId="ADAL" clId="{983FFC0D-6031-4F49-B28C-FA9A3F36E720}" dt="2025-02-17T14:29:17.763" v="10079"/>
          <ac:spMkLst>
            <pc:docMk/>
            <pc:sldMk cId="1252531526" sldId="3079"/>
            <ac:spMk id="48" creationId="{695CCD34-9A40-0ACF-2ECD-082FBD8C56F7}"/>
          </ac:spMkLst>
        </pc:spChg>
        <pc:spChg chg="mod">
          <ac:chgData name="paul meaney" userId="8f3b41ac-413d-46e0-bc97-8181c95bcdc2" providerId="ADAL" clId="{983FFC0D-6031-4F49-B28C-FA9A3F36E720}" dt="2025-02-17T14:29:17.763" v="10079"/>
          <ac:spMkLst>
            <pc:docMk/>
            <pc:sldMk cId="1252531526" sldId="3079"/>
            <ac:spMk id="49" creationId="{6C887F03-9B88-5FB1-3694-6B3FBF6322E6}"/>
          </ac:spMkLst>
        </pc:spChg>
        <pc:spChg chg="mod">
          <ac:chgData name="paul meaney" userId="8f3b41ac-413d-46e0-bc97-8181c95bcdc2" providerId="ADAL" clId="{983FFC0D-6031-4F49-B28C-FA9A3F36E720}" dt="2025-02-17T14:29:17.763" v="10079"/>
          <ac:spMkLst>
            <pc:docMk/>
            <pc:sldMk cId="1252531526" sldId="3079"/>
            <ac:spMk id="50" creationId="{AD5E8760-AFC1-8F67-85C1-1500439906BC}"/>
          </ac:spMkLst>
        </pc:spChg>
        <pc:spChg chg="mod">
          <ac:chgData name="paul meaney" userId="8f3b41ac-413d-46e0-bc97-8181c95bcdc2" providerId="ADAL" clId="{983FFC0D-6031-4F49-B28C-FA9A3F36E720}" dt="2025-02-17T14:29:17.763" v="10079"/>
          <ac:spMkLst>
            <pc:docMk/>
            <pc:sldMk cId="1252531526" sldId="3079"/>
            <ac:spMk id="51" creationId="{2ACEF2DB-7841-978B-D299-94844A3676E9}"/>
          </ac:spMkLst>
        </pc:spChg>
        <pc:spChg chg="mod">
          <ac:chgData name="paul meaney" userId="8f3b41ac-413d-46e0-bc97-8181c95bcdc2" providerId="ADAL" clId="{983FFC0D-6031-4F49-B28C-FA9A3F36E720}" dt="2025-02-17T14:29:17.763" v="10079"/>
          <ac:spMkLst>
            <pc:docMk/>
            <pc:sldMk cId="1252531526" sldId="3079"/>
            <ac:spMk id="57" creationId="{C10A54BB-3E74-BC0A-A6C6-6783C5A40358}"/>
          </ac:spMkLst>
        </pc:spChg>
        <pc:spChg chg="mod">
          <ac:chgData name="paul meaney" userId="8f3b41ac-413d-46e0-bc97-8181c95bcdc2" providerId="ADAL" clId="{983FFC0D-6031-4F49-B28C-FA9A3F36E720}" dt="2025-02-17T14:29:17.763" v="10079"/>
          <ac:spMkLst>
            <pc:docMk/>
            <pc:sldMk cId="1252531526" sldId="3079"/>
            <ac:spMk id="58" creationId="{D329CAB2-C74C-F1E6-EB3D-2FBC13BB9870}"/>
          </ac:spMkLst>
        </pc:spChg>
        <pc:spChg chg="mod">
          <ac:chgData name="paul meaney" userId="8f3b41ac-413d-46e0-bc97-8181c95bcdc2" providerId="ADAL" clId="{983FFC0D-6031-4F49-B28C-FA9A3F36E720}" dt="2025-02-17T14:29:17.763" v="10079"/>
          <ac:spMkLst>
            <pc:docMk/>
            <pc:sldMk cId="1252531526" sldId="3079"/>
            <ac:spMk id="59" creationId="{EDDE64F4-CFF4-6EB0-2001-C29F86F71A58}"/>
          </ac:spMkLst>
        </pc:spChg>
        <pc:spChg chg="mod">
          <ac:chgData name="paul meaney" userId="8f3b41ac-413d-46e0-bc97-8181c95bcdc2" providerId="ADAL" clId="{983FFC0D-6031-4F49-B28C-FA9A3F36E720}" dt="2025-02-17T14:29:17.763" v="10079"/>
          <ac:spMkLst>
            <pc:docMk/>
            <pc:sldMk cId="1252531526" sldId="3079"/>
            <ac:spMk id="60" creationId="{7B7BC472-6BB5-AA1E-A78A-8BAE46DE6076}"/>
          </ac:spMkLst>
        </pc:spChg>
        <pc:spChg chg="mod">
          <ac:chgData name="paul meaney" userId="8f3b41ac-413d-46e0-bc97-8181c95bcdc2" providerId="ADAL" clId="{983FFC0D-6031-4F49-B28C-FA9A3F36E720}" dt="2025-02-17T14:29:17.763" v="10079"/>
          <ac:spMkLst>
            <pc:docMk/>
            <pc:sldMk cId="1252531526" sldId="3079"/>
            <ac:spMk id="61" creationId="{2062CA40-8640-48F6-F628-D05811F17FD8}"/>
          </ac:spMkLst>
        </pc:spChg>
        <pc:spChg chg="mod">
          <ac:chgData name="paul meaney" userId="8f3b41ac-413d-46e0-bc97-8181c95bcdc2" providerId="ADAL" clId="{983FFC0D-6031-4F49-B28C-FA9A3F36E720}" dt="2025-02-17T14:29:22.419" v="10081"/>
          <ac:spMkLst>
            <pc:docMk/>
            <pc:sldMk cId="1252531526" sldId="3079"/>
            <ac:spMk id="64" creationId="{A5E74C3A-3246-BB72-3E23-95155497A431}"/>
          </ac:spMkLst>
        </pc:spChg>
        <pc:spChg chg="mod">
          <ac:chgData name="paul meaney" userId="8f3b41ac-413d-46e0-bc97-8181c95bcdc2" providerId="ADAL" clId="{983FFC0D-6031-4F49-B28C-FA9A3F36E720}" dt="2025-02-17T14:29:22.419" v="10081"/>
          <ac:spMkLst>
            <pc:docMk/>
            <pc:sldMk cId="1252531526" sldId="3079"/>
            <ac:spMk id="65" creationId="{C8992975-F0F6-EE35-B21C-F09827EB1992}"/>
          </ac:spMkLst>
        </pc:spChg>
        <pc:spChg chg="mod">
          <ac:chgData name="paul meaney" userId="8f3b41ac-413d-46e0-bc97-8181c95bcdc2" providerId="ADAL" clId="{983FFC0D-6031-4F49-B28C-FA9A3F36E720}" dt="2025-02-17T14:29:22.419" v="10081"/>
          <ac:spMkLst>
            <pc:docMk/>
            <pc:sldMk cId="1252531526" sldId="3079"/>
            <ac:spMk id="66" creationId="{2A30BE96-1739-7A38-CE0C-C567B5421B3F}"/>
          </ac:spMkLst>
        </pc:spChg>
        <pc:spChg chg="mod">
          <ac:chgData name="paul meaney" userId="8f3b41ac-413d-46e0-bc97-8181c95bcdc2" providerId="ADAL" clId="{983FFC0D-6031-4F49-B28C-FA9A3F36E720}" dt="2025-02-17T14:29:22.419" v="10081"/>
          <ac:spMkLst>
            <pc:docMk/>
            <pc:sldMk cId="1252531526" sldId="3079"/>
            <ac:spMk id="67" creationId="{4B376EFD-F425-ED04-94A8-3A5FF2806A97}"/>
          </ac:spMkLst>
        </pc:spChg>
        <pc:spChg chg="mod">
          <ac:chgData name="paul meaney" userId="8f3b41ac-413d-46e0-bc97-8181c95bcdc2" providerId="ADAL" clId="{983FFC0D-6031-4F49-B28C-FA9A3F36E720}" dt="2025-02-17T14:29:22.419" v="10081"/>
          <ac:spMkLst>
            <pc:docMk/>
            <pc:sldMk cId="1252531526" sldId="3079"/>
            <ac:spMk id="69" creationId="{90E1222E-CD77-A411-73C6-24787D76B4B5}"/>
          </ac:spMkLst>
        </pc:spChg>
        <pc:spChg chg="mod">
          <ac:chgData name="paul meaney" userId="8f3b41ac-413d-46e0-bc97-8181c95bcdc2" providerId="ADAL" clId="{983FFC0D-6031-4F49-B28C-FA9A3F36E720}" dt="2025-02-17T14:29:22.419" v="10081"/>
          <ac:spMkLst>
            <pc:docMk/>
            <pc:sldMk cId="1252531526" sldId="3079"/>
            <ac:spMk id="71" creationId="{A8ADFE85-47C9-88FF-A396-032658E77C82}"/>
          </ac:spMkLst>
        </pc:spChg>
        <pc:spChg chg="mod">
          <ac:chgData name="paul meaney" userId="8f3b41ac-413d-46e0-bc97-8181c95bcdc2" providerId="ADAL" clId="{983FFC0D-6031-4F49-B28C-FA9A3F36E720}" dt="2025-02-17T14:29:22.419" v="10081"/>
          <ac:spMkLst>
            <pc:docMk/>
            <pc:sldMk cId="1252531526" sldId="3079"/>
            <ac:spMk id="73" creationId="{C2AD682F-663E-2C64-7907-82A501C9AE0F}"/>
          </ac:spMkLst>
        </pc:spChg>
        <pc:spChg chg="mod">
          <ac:chgData name="paul meaney" userId="8f3b41ac-413d-46e0-bc97-8181c95bcdc2" providerId="ADAL" clId="{983FFC0D-6031-4F49-B28C-FA9A3F36E720}" dt="2025-02-17T14:29:22.419" v="10081"/>
          <ac:spMkLst>
            <pc:docMk/>
            <pc:sldMk cId="1252531526" sldId="3079"/>
            <ac:spMk id="74" creationId="{1E5D8DCE-C508-5566-85E8-71EE2C6A65FA}"/>
          </ac:spMkLst>
        </pc:spChg>
        <pc:spChg chg="mod">
          <ac:chgData name="paul meaney" userId="8f3b41ac-413d-46e0-bc97-8181c95bcdc2" providerId="ADAL" clId="{983FFC0D-6031-4F49-B28C-FA9A3F36E720}" dt="2025-02-17T14:29:22.419" v="10081"/>
          <ac:spMkLst>
            <pc:docMk/>
            <pc:sldMk cId="1252531526" sldId="3079"/>
            <ac:spMk id="76" creationId="{76260FFA-F537-F5F0-3E4C-D55A143AF7FC}"/>
          </ac:spMkLst>
        </pc:spChg>
        <pc:spChg chg="mod">
          <ac:chgData name="paul meaney" userId="8f3b41ac-413d-46e0-bc97-8181c95bcdc2" providerId="ADAL" clId="{983FFC0D-6031-4F49-B28C-FA9A3F36E720}" dt="2025-02-17T14:29:22.419" v="10081"/>
          <ac:spMkLst>
            <pc:docMk/>
            <pc:sldMk cId="1252531526" sldId="3079"/>
            <ac:spMk id="78" creationId="{CBC2DBDB-CD22-5BF4-2C6D-FD52534F14AA}"/>
          </ac:spMkLst>
        </pc:spChg>
        <pc:spChg chg="add mod">
          <ac:chgData name="paul meaney" userId="8f3b41ac-413d-46e0-bc97-8181c95bcdc2" providerId="ADAL" clId="{983FFC0D-6031-4F49-B28C-FA9A3F36E720}" dt="2025-02-17T14:43:42.626" v="10380" actId="1076"/>
          <ac:spMkLst>
            <pc:docMk/>
            <pc:sldMk cId="1252531526" sldId="3079"/>
            <ac:spMk id="80" creationId="{42F9957F-1BCE-5C8B-6214-DA55067CB5EE}"/>
          </ac:spMkLst>
        </pc:spChg>
        <pc:spChg chg="mod">
          <ac:chgData name="paul meaney" userId="8f3b41ac-413d-46e0-bc97-8181c95bcdc2" providerId="ADAL" clId="{983FFC0D-6031-4F49-B28C-FA9A3F36E720}" dt="2025-02-17T14:29:43.555" v="10085"/>
          <ac:spMkLst>
            <pc:docMk/>
            <pc:sldMk cId="1252531526" sldId="3079"/>
            <ac:spMk id="84" creationId="{F2A8A977-FDCE-A5A9-06C5-FAD15A6FC22B}"/>
          </ac:spMkLst>
        </pc:spChg>
        <pc:spChg chg="mod">
          <ac:chgData name="paul meaney" userId="8f3b41ac-413d-46e0-bc97-8181c95bcdc2" providerId="ADAL" clId="{983FFC0D-6031-4F49-B28C-FA9A3F36E720}" dt="2025-02-17T14:29:43.555" v="10085"/>
          <ac:spMkLst>
            <pc:docMk/>
            <pc:sldMk cId="1252531526" sldId="3079"/>
            <ac:spMk id="85" creationId="{EF6D80DA-D0F4-AE5B-8077-EA065EFFC34B}"/>
          </ac:spMkLst>
        </pc:spChg>
        <pc:spChg chg="mod">
          <ac:chgData name="paul meaney" userId="8f3b41ac-413d-46e0-bc97-8181c95bcdc2" providerId="ADAL" clId="{983FFC0D-6031-4F49-B28C-FA9A3F36E720}" dt="2025-02-17T14:29:43.555" v="10085"/>
          <ac:spMkLst>
            <pc:docMk/>
            <pc:sldMk cId="1252531526" sldId="3079"/>
            <ac:spMk id="87" creationId="{E61A47E3-F401-3914-9F0D-E1671A7FFF95}"/>
          </ac:spMkLst>
        </pc:spChg>
        <pc:spChg chg="mod">
          <ac:chgData name="paul meaney" userId="8f3b41ac-413d-46e0-bc97-8181c95bcdc2" providerId="ADAL" clId="{983FFC0D-6031-4F49-B28C-FA9A3F36E720}" dt="2025-02-17T14:29:43.555" v="10085"/>
          <ac:spMkLst>
            <pc:docMk/>
            <pc:sldMk cId="1252531526" sldId="3079"/>
            <ac:spMk id="89" creationId="{7C0E884B-6472-53C1-AC95-295246CAA89E}"/>
          </ac:spMkLst>
        </pc:spChg>
        <pc:spChg chg="mod">
          <ac:chgData name="paul meaney" userId="8f3b41ac-413d-46e0-bc97-8181c95bcdc2" providerId="ADAL" clId="{983FFC0D-6031-4F49-B28C-FA9A3F36E720}" dt="2025-02-17T14:29:43.555" v="10085"/>
          <ac:spMkLst>
            <pc:docMk/>
            <pc:sldMk cId="1252531526" sldId="3079"/>
            <ac:spMk id="91" creationId="{475817A5-A991-168A-9610-DC4C8446EE55}"/>
          </ac:spMkLst>
        </pc:spChg>
        <pc:spChg chg="mod">
          <ac:chgData name="paul meaney" userId="8f3b41ac-413d-46e0-bc97-8181c95bcdc2" providerId="ADAL" clId="{983FFC0D-6031-4F49-B28C-FA9A3F36E720}" dt="2025-02-17T14:29:43.555" v="10085"/>
          <ac:spMkLst>
            <pc:docMk/>
            <pc:sldMk cId="1252531526" sldId="3079"/>
            <ac:spMk id="93" creationId="{19ACD8A8-A424-253F-7982-EEAAC832B985}"/>
          </ac:spMkLst>
        </pc:spChg>
        <pc:spChg chg="mod">
          <ac:chgData name="paul meaney" userId="8f3b41ac-413d-46e0-bc97-8181c95bcdc2" providerId="ADAL" clId="{983FFC0D-6031-4F49-B28C-FA9A3F36E720}" dt="2025-02-17T14:29:43.555" v="10085"/>
          <ac:spMkLst>
            <pc:docMk/>
            <pc:sldMk cId="1252531526" sldId="3079"/>
            <ac:spMk id="94" creationId="{26225DD0-1BE7-D876-3802-88CB35A3B091}"/>
          </ac:spMkLst>
        </pc:spChg>
        <pc:spChg chg="mod">
          <ac:chgData name="paul meaney" userId="8f3b41ac-413d-46e0-bc97-8181c95bcdc2" providerId="ADAL" clId="{983FFC0D-6031-4F49-B28C-FA9A3F36E720}" dt="2025-02-17T14:29:43.555" v="10085"/>
          <ac:spMkLst>
            <pc:docMk/>
            <pc:sldMk cId="1252531526" sldId="3079"/>
            <ac:spMk id="95" creationId="{A3C5C779-6914-E886-4FCA-3434557AF38E}"/>
          </ac:spMkLst>
        </pc:spChg>
        <pc:spChg chg="mod">
          <ac:chgData name="paul meaney" userId="8f3b41ac-413d-46e0-bc97-8181c95bcdc2" providerId="ADAL" clId="{983FFC0D-6031-4F49-B28C-FA9A3F36E720}" dt="2025-02-17T14:29:43.555" v="10085"/>
          <ac:spMkLst>
            <pc:docMk/>
            <pc:sldMk cId="1252531526" sldId="3079"/>
            <ac:spMk id="97" creationId="{166E2935-8F83-C0BD-2092-468045F35AB9}"/>
          </ac:spMkLst>
        </pc:spChg>
        <pc:spChg chg="mod">
          <ac:chgData name="paul meaney" userId="8f3b41ac-413d-46e0-bc97-8181c95bcdc2" providerId="ADAL" clId="{983FFC0D-6031-4F49-B28C-FA9A3F36E720}" dt="2025-02-17T14:29:43.555" v="10085"/>
          <ac:spMkLst>
            <pc:docMk/>
            <pc:sldMk cId="1252531526" sldId="3079"/>
            <ac:spMk id="98" creationId="{3E0DE8DD-4CE5-73B0-479E-3DED87E3BB85}"/>
          </ac:spMkLst>
        </pc:spChg>
        <pc:spChg chg="add mod">
          <ac:chgData name="paul meaney" userId="8f3b41ac-413d-46e0-bc97-8181c95bcdc2" providerId="ADAL" clId="{983FFC0D-6031-4F49-B28C-FA9A3F36E720}" dt="2025-02-17T14:31:28.491" v="10120" actId="164"/>
          <ac:spMkLst>
            <pc:docMk/>
            <pc:sldMk cId="1252531526" sldId="3079"/>
            <ac:spMk id="99" creationId="{FE37FC01-8E49-F553-C1AC-D396A7A7A250}"/>
          </ac:spMkLst>
        </pc:spChg>
        <pc:spChg chg="mod">
          <ac:chgData name="paul meaney" userId="8f3b41ac-413d-46e0-bc97-8181c95bcdc2" providerId="ADAL" clId="{983FFC0D-6031-4F49-B28C-FA9A3F36E720}" dt="2025-02-17T14:32:23.803" v="10129"/>
          <ac:spMkLst>
            <pc:docMk/>
            <pc:sldMk cId="1252531526" sldId="3079"/>
            <ac:spMk id="132" creationId="{18DF30AC-916B-7DF8-7F39-B0393BB2A7EB}"/>
          </ac:spMkLst>
        </pc:spChg>
        <pc:spChg chg="mod">
          <ac:chgData name="paul meaney" userId="8f3b41ac-413d-46e0-bc97-8181c95bcdc2" providerId="ADAL" clId="{983FFC0D-6031-4F49-B28C-FA9A3F36E720}" dt="2025-02-17T14:32:29.860" v="10131"/>
          <ac:spMkLst>
            <pc:docMk/>
            <pc:sldMk cId="1252531526" sldId="3079"/>
            <ac:spMk id="142" creationId="{3FB5A991-9C6F-D0DA-E773-128675DD2314}"/>
          </ac:spMkLst>
        </pc:spChg>
        <pc:spChg chg="mod">
          <ac:chgData name="paul meaney" userId="8f3b41ac-413d-46e0-bc97-8181c95bcdc2" providerId="ADAL" clId="{983FFC0D-6031-4F49-B28C-FA9A3F36E720}" dt="2025-02-17T14:32:34.402" v="10133"/>
          <ac:spMkLst>
            <pc:docMk/>
            <pc:sldMk cId="1252531526" sldId="3079"/>
            <ac:spMk id="152" creationId="{01E23434-52DC-BF52-C122-5BC184BAD5C3}"/>
          </ac:spMkLst>
        </pc:spChg>
        <pc:spChg chg="mod">
          <ac:chgData name="paul meaney" userId="8f3b41ac-413d-46e0-bc97-8181c95bcdc2" providerId="ADAL" clId="{983FFC0D-6031-4F49-B28C-FA9A3F36E720}" dt="2025-02-17T14:32:38.282" v="10135"/>
          <ac:spMkLst>
            <pc:docMk/>
            <pc:sldMk cId="1252531526" sldId="3079"/>
            <ac:spMk id="162" creationId="{2B140066-877C-97EF-F6CA-5A71F207B96D}"/>
          </ac:spMkLst>
        </pc:spChg>
        <pc:spChg chg="mod">
          <ac:chgData name="paul meaney" userId="8f3b41ac-413d-46e0-bc97-8181c95bcdc2" providerId="ADAL" clId="{983FFC0D-6031-4F49-B28C-FA9A3F36E720}" dt="2025-02-17T14:37:17.794" v="10164"/>
          <ac:spMkLst>
            <pc:docMk/>
            <pc:sldMk cId="1252531526" sldId="3079"/>
            <ac:spMk id="172" creationId="{D95B290B-D005-D6A4-C1F6-3B9DE3C9FFFE}"/>
          </ac:spMkLst>
        </pc:spChg>
        <pc:spChg chg="mod">
          <ac:chgData name="paul meaney" userId="8f3b41ac-413d-46e0-bc97-8181c95bcdc2" providerId="ADAL" clId="{983FFC0D-6031-4F49-B28C-FA9A3F36E720}" dt="2025-02-17T14:37:42.626" v="10194" actId="14100"/>
          <ac:spMkLst>
            <pc:docMk/>
            <pc:sldMk cId="1252531526" sldId="3079"/>
            <ac:spMk id="173" creationId="{7F796BE5-5542-DE7E-5E64-9C516C66FA2C}"/>
          </ac:spMkLst>
        </pc:spChg>
        <pc:spChg chg="mod">
          <ac:chgData name="paul meaney" userId="8f3b41ac-413d-46e0-bc97-8181c95bcdc2" providerId="ADAL" clId="{983FFC0D-6031-4F49-B28C-FA9A3F36E720}" dt="2025-02-17T14:37:45.202" v="10195"/>
          <ac:spMkLst>
            <pc:docMk/>
            <pc:sldMk cId="1252531526" sldId="3079"/>
            <ac:spMk id="175" creationId="{070216BD-EF13-2320-E585-8DF5D815AC34}"/>
          </ac:spMkLst>
        </pc:spChg>
        <pc:spChg chg="mod">
          <ac:chgData name="paul meaney" userId="8f3b41ac-413d-46e0-bc97-8181c95bcdc2" providerId="ADAL" clId="{983FFC0D-6031-4F49-B28C-FA9A3F36E720}" dt="2025-02-17T14:38:10.661" v="10241" actId="1076"/>
          <ac:spMkLst>
            <pc:docMk/>
            <pc:sldMk cId="1252531526" sldId="3079"/>
            <ac:spMk id="176" creationId="{5FFFCEDD-108F-7C48-6D7F-8101C898E367}"/>
          </ac:spMkLst>
        </pc:spChg>
        <pc:spChg chg="add mod">
          <ac:chgData name="paul meaney" userId="8f3b41ac-413d-46e0-bc97-8181c95bcdc2" providerId="ADAL" clId="{983FFC0D-6031-4F49-B28C-FA9A3F36E720}" dt="2025-02-17T14:38:36.710" v="10308" actId="20577"/>
          <ac:spMkLst>
            <pc:docMk/>
            <pc:sldMk cId="1252531526" sldId="3079"/>
            <ac:spMk id="177" creationId="{DE669AFB-DE33-2C8D-2C6E-33221D084182}"/>
          </ac:spMkLst>
        </pc:spChg>
        <pc:spChg chg="mod">
          <ac:chgData name="paul meaney" userId="8f3b41ac-413d-46e0-bc97-8181c95bcdc2" providerId="ADAL" clId="{983FFC0D-6031-4F49-B28C-FA9A3F36E720}" dt="2025-02-17T14:38:20.556" v="10242"/>
          <ac:spMkLst>
            <pc:docMk/>
            <pc:sldMk cId="1252531526" sldId="3079"/>
            <ac:spMk id="180" creationId="{1339AA47-634A-4E57-EAD8-AAB3E6BC9AFC}"/>
          </ac:spMkLst>
        </pc:spChg>
        <pc:spChg chg="add mod">
          <ac:chgData name="paul meaney" userId="8f3b41ac-413d-46e0-bc97-8181c95bcdc2" providerId="ADAL" clId="{983FFC0D-6031-4F49-B28C-FA9A3F36E720}" dt="2025-02-17T14:40:33.561" v="10321" actId="208"/>
          <ac:spMkLst>
            <pc:docMk/>
            <pc:sldMk cId="1252531526" sldId="3079"/>
            <ac:spMk id="182" creationId="{2430B86E-B9A8-EAA4-35AB-7AFD9FE617E2}"/>
          </ac:spMkLst>
        </pc:spChg>
        <pc:spChg chg="add mod">
          <ac:chgData name="paul meaney" userId="8f3b41ac-413d-46e0-bc97-8181c95bcdc2" providerId="ADAL" clId="{983FFC0D-6031-4F49-B28C-FA9A3F36E720}" dt="2025-02-17T14:43:26.063" v="10374" actId="1076"/>
          <ac:spMkLst>
            <pc:docMk/>
            <pc:sldMk cId="1252531526" sldId="3079"/>
            <ac:spMk id="184" creationId="{2ECBAE4E-200D-A5B7-E48C-614DA7DB4791}"/>
          </ac:spMkLst>
        </pc:spChg>
        <pc:spChg chg="add mod">
          <ac:chgData name="paul meaney" userId="8f3b41ac-413d-46e0-bc97-8181c95bcdc2" providerId="ADAL" clId="{983FFC0D-6031-4F49-B28C-FA9A3F36E720}" dt="2025-02-17T14:43:27.574" v="10375" actId="1076"/>
          <ac:spMkLst>
            <pc:docMk/>
            <pc:sldMk cId="1252531526" sldId="3079"/>
            <ac:spMk id="188" creationId="{FE6C3FEE-3DC2-3075-ABBA-2BA15C6656AA}"/>
          </ac:spMkLst>
        </pc:spChg>
        <pc:spChg chg="add mod">
          <ac:chgData name="paul meaney" userId="8f3b41ac-413d-46e0-bc97-8181c95bcdc2" providerId="ADAL" clId="{983FFC0D-6031-4F49-B28C-FA9A3F36E720}" dt="2025-02-17T14:43:19.824" v="10371" actId="14100"/>
          <ac:spMkLst>
            <pc:docMk/>
            <pc:sldMk cId="1252531526" sldId="3079"/>
            <ac:spMk id="189" creationId="{1EFC0F51-492B-4041-F33A-5C815D22B3B1}"/>
          </ac:spMkLst>
        </pc:spChg>
        <pc:spChg chg="add mod">
          <ac:chgData name="paul meaney" userId="8f3b41ac-413d-46e0-bc97-8181c95bcdc2" providerId="ADAL" clId="{983FFC0D-6031-4F49-B28C-FA9A3F36E720}" dt="2025-02-17T14:43:17.485" v="10370" actId="14100"/>
          <ac:spMkLst>
            <pc:docMk/>
            <pc:sldMk cId="1252531526" sldId="3079"/>
            <ac:spMk id="190" creationId="{E721E8FC-9DCA-1A3F-4C66-B4DE7934A01A}"/>
          </ac:spMkLst>
        </pc:spChg>
        <pc:spChg chg="add mod">
          <ac:chgData name="paul meaney" userId="8f3b41ac-413d-46e0-bc97-8181c95bcdc2" providerId="ADAL" clId="{983FFC0D-6031-4F49-B28C-FA9A3F36E720}" dt="2025-02-17T14:43:15.383" v="10369" actId="1076"/>
          <ac:spMkLst>
            <pc:docMk/>
            <pc:sldMk cId="1252531526" sldId="3079"/>
            <ac:spMk id="191" creationId="{DC2BEA9D-7214-B072-782C-8C16A48BA77C}"/>
          </ac:spMkLst>
        </pc:spChg>
        <pc:grpChg chg="add mod">
          <ac:chgData name="paul meaney" userId="8f3b41ac-413d-46e0-bc97-8181c95bcdc2" providerId="ADAL" clId="{983FFC0D-6031-4F49-B28C-FA9A3F36E720}" dt="2025-02-17T14:28:23.406" v="10070" actId="164"/>
          <ac:grpSpMkLst>
            <pc:docMk/>
            <pc:sldMk cId="1252531526" sldId="3079"/>
            <ac:grpSpMk id="16" creationId="{352EFA96-ED3B-2E1B-558B-9D3B3785B388}"/>
          </ac:grpSpMkLst>
        </pc:grpChg>
        <pc:grpChg chg="add mod">
          <ac:chgData name="paul meaney" userId="8f3b41ac-413d-46e0-bc97-8181c95bcdc2" providerId="ADAL" clId="{983FFC0D-6031-4F49-B28C-FA9A3F36E720}" dt="2025-02-17T14:28:58.821" v="10075" actId="14100"/>
          <ac:grpSpMkLst>
            <pc:docMk/>
            <pc:sldMk cId="1252531526" sldId="3079"/>
            <ac:grpSpMk id="25" creationId="{6C9894A2-E903-7073-7D27-D6128F93CBE9}"/>
          </ac:grpSpMkLst>
        </pc:grpChg>
        <pc:grpChg chg="mod">
          <ac:chgData name="paul meaney" userId="8f3b41ac-413d-46e0-bc97-8181c95bcdc2" providerId="ADAL" clId="{983FFC0D-6031-4F49-B28C-FA9A3F36E720}" dt="2025-02-17T14:38:45.947" v="10310" actId="1076"/>
          <ac:grpSpMkLst>
            <pc:docMk/>
            <pc:sldMk cId="1252531526" sldId="3079"/>
            <ac:grpSpMk id="26" creationId="{FA163EFD-9C63-94B8-70EF-1F98E056BC1A}"/>
          </ac:grpSpMkLst>
        </pc:grpChg>
        <pc:grpChg chg="mod">
          <ac:chgData name="paul meaney" userId="8f3b41ac-413d-46e0-bc97-8181c95bcdc2" providerId="ADAL" clId="{983FFC0D-6031-4F49-B28C-FA9A3F36E720}" dt="2025-02-17T14:38:45.947" v="10310" actId="1076"/>
          <ac:grpSpMkLst>
            <pc:docMk/>
            <pc:sldMk cId="1252531526" sldId="3079"/>
            <ac:grpSpMk id="44" creationId="{8894E419-2524-EFAA-FF77-562FC34B5D2A}"/>
          </ac:grpSpMkLst>
        </pc:grpChg>
        <pc:grpChg chg="mod">
          <ac:chgData name="paul meaney" userId="8f3b41ac-413d-46e0-bc97-8181c95bcdc2" providerId="ADAL" clId="{983FFC0D-6031-4F49-B28C-FA9A3F36E720}" dt="2025-02-17T14:38:45.947" v="10310" actId="1076"/>
          <ac:grpSpMkLst>
            <pc:docMk/>
            <pc:sldMk cId="1252531526" sldId="3079"/>
            <ac:grpSpMk id="62" creationId="{5F4B9DF8-A84A-7C5F-6D36-0EDE50E38F41}"/>
          </ac:grpSpMkLst>
        </pc:grpChg>
        <pc:grpChg chg="mod">
          <ac:chgData name="paul meaney" userId="8f3b41ac-413d-46e0-bc97-8181c95bcdc2" providerId="ADAL" clId="{983FFC0D-6031-4F49-B28C-FA9A3F36E720}" dt="2025-02-17T14:38:45.947" v="10310" actId="1076"/>
          <ac:grpSpMkLst>
            <pc:docMk/>
            <pc:sldMk cId="1252531526" sldId="3079"/>
            <ac:grpSpMk id="81" creationId="{D759C237-7160-4A5B-0BE1-AD2BA2D16F06}"/>
          </ac:grpSpMkLst>
        </pc:grpChg>
        <pc:grpChg chg="add mod">
          <ac:chgData name="paul meaney" userId="8f3b41ac-413d-46e0-bc97-8181c95bcdc2" providerId="ADAL" clId="{983FFC0D-6031-4F49-B28C-FA9A3F36E720}" dt="2025-02-17T14:32:18.386" v="10128" actId="1076"/>
          <ac:grpSpMkLst>
            <pc:docMk/>
            <pc:sldMk cId="1252531526" sldId="3079"/>
            <ac:grpSpMk id="128" creationId="{52059F22-00AC-970A-54C3-872D4A5BDB8D}"/>
          </ac:grpSpMkLst>
        </pc:grpChg>
        <pc:grpChg chg="add mod">
          <ac:chgData name="paul meaney" userId="8f3b41ac-413d-46e0-bc97-8181c95bcdc2" providerId="ADAL" clId="{983FFC0D-6031-4F49-B28C-FA9A3F36E720}" dt="2025-02-17T14:38:45.947" v="10310" actId="1076"/>
          <ac:grpSpMkLst>
            <pc:docMk/>
            <pc:sldMk cId="1252531526" sldId="3079"/>
            <ac:grpSpMk id="131" creationId="{5EA2A980-B752-37A5-57F9-F5E68450E4BB}"/>
          </ac:grpSpMkLst>
        </pc:grpChg>
        <pc:grpChg chg="add mod">
          <ac:chgData name="paul meaney" userId="8f3b41ac-413d-46e0-bc97-8181c95bcdc2" providerId="ADAL" clId="{983FFC0D-6031-4F49-B28C-FA9A3F36E720}" dt="2025-02-17T14:38:45.947" v="10310" actId="1076"/>
          <ac:grpSpMkLst>
            <pc:docMk/>
            <pc:sldMk cId="1252531526" sldId="3079"/>
            <ac:grpSpMk id="141" creationId="{0F97141B-DC1D-DCA5-B774-043F979B5420}"/>
          </ac:grpSpMkLst>
        </pc:grpChg>
        <pc:grpChg chg="add mod">
          <ac:chgData name="paul meaney" userId="8f3b41ac-413d-46e0-bc97-8181c95bcdc2" providerId="ADAL" clId="{983FFC0D-6031-4F49-B28C-FA9A3F36E720}" dt="2025-02-17T14:38:45.947" v="10310" actId="1076"/>
          <ac:grpSpMkLst>
            <pc:docMk/>
            <pc:sldMk cId="1252531526" sldId="3079"/>
            <ac:grpSpMk id="151" creationId="{94936203-AE86-3B5A-9C17-518E6C5E51C0}"/>
          </ac:grpSpMkLst>
        </pc:grpChg>
        <pc:grpChg chg="add mod">
          <ac:chgData name="paul meaney" userId="8f3b41ac-413d-46e0-bc97-8181c95bcdc2" providerId="ADAL" clId="{983FFC0D-6031-4F49-B28C-FA9A3F36E720}" dt="2025-02-17T14:38:45.947" v="10310" actId="1076"/>
          <ac:grpSpMkLst>
            <pc:docMk/>
            <pc:sldMk cId="1252531526" sldId="3079"/>
            <ac:grpSpMk id="161" creationId="{BC51322E-D5A5-B6C0-6E48-393C51B28BE6}"/>
          </ac:grpSpMkLst>
        </pc:grpChg>
        <pc:grpChg chg="add mod">
          <ac:chgData name="paul meaney" userId="8f3b41ac-413d-46e0-bc97-8181c95bcdc2" providerId="ADAL" clId="{983FFC0D-6031-4F49-B28C-FA9A3F36E720}" dt="2025-02-17T14:37:38.669" v="10193" actId="1076"/>
          <ac:grpSpMkLst>
            <pc:docMk/>
            <pc:sldMk cId="1252531526" sldId="3079"/>
            <ac:grpSpMk id="171" creationId="{911F1644-4D4B-EE2B-1D54-E48C0A963724}"/>
          </ac:grpSpMkLst>
        </pc:grpChg>
        <pc:grpChg chg="add mod">
          <ac:chgData name="paul meaney" userId="8f3b41ac-413d-46e0-bc97-8181c95bcdc2" providerId="ADAL" clId="{983FFC0D-6031-4F49-B28C-FA9A3F36E720}" dt="2025-02-17T14:38:45.947" v="10310" actId="1076"/>
          <ac:grpSpMkLst>
            <pc:docMk/>
            <pc:sldMk cId="1252531526" sldId="3079"/>
            <ac:grpSpMk id="174" creationId="{90B387A4-080C-610B-890E-186A1616DE77}"/>
          </ac:grpSpMkLst>
        </pc:grpChg>
        <pc:grpChg chg="add mod">
          <ac:chgData name="paul meaney" userId="8f3b41ac-413d-46e0-bc97-8181c95bcdc2" providerId="ADAL" clId="{983FFC0D-6031-4F49-B28C-FA9A3F36E720}" dt="2025-02-17T14:38:40.013" v="10309" actId="1076"/>
          <ac:grpSpMkLst>
            <pc:docMk/>
            <pc:sldMk cId="1252531526" sldId="3079"/>
            <ac:grpSpMk id="178" creationId="{A9FB5367-D4A8-588E-8404-9723B9590936}"/>
          </ac:grpSpMkLst>
        </pc:grpChg>
        <pc:picChg chg="mod">
          <ac:chgData name="paul meaney" userId="8f3b41ac-413d-46e0-bc97-8181c95bcdc2" providerId="ADAL" clId="{983FFC0D-6031-4F49-B28C-FA9A3F36E720}" dt="2025-02-17T14:38:20.556" v="10242"/>
          <ac:picMkLst>
            <pc:docMk/>
            <pc:sldMk cId="1252531526" sldId="3079"/>
            <ac:picMk id="179" creationId="{3BF3C41D-3B63-AA24-DDA9-8CA1F5AE0734}"/>
          </ac:picMkLst>
        </pc:picChg>
        <pc:picChg chg="mod">
          <ac:chgData name="paul meaney" userId="8f3b41ac-413d-46e0-bc97-8181c95bcdc2" providerId="ADAL" clId="{983FFC0D-6031-4F49-B28C-FA9A3F36E720}" dt="2025-02-17T14:41:42.965" v="10330"/>
          <ac:picMkLst>
            <pc:docMk/>
            <pc:sldMk cId="1252531526" sldId="3079"/>
            <ac:picMk id="183" creationId="{B6F32F69-33E9-5A9F-762E-BFBFFEBB594A}"/>
          </ac:picMkLst>
        </pc:picChg>
        <pc:cxnChg chg="add mod">
          <ac:chgData name="paul meaney" userId="8f3b41ac-413d-46e0-bc97-8181c95bcdc2" providerId="ADAL" clId="{983FFC0D-6031-4F49-B28C-FA9A3F36E720}" dt="2025-02-17T14:32:04.134" v="10125" actId="1582"/>
          <ac:cxnSpMkLst>
            <pc:docMk/>
            <pc:sldMk cId="1252531526" sldId="3079"/>
            <ac:cxnSpMk id="101" creationId="{066D18BB-E371-CBFD-6B7F-9E4290A00C45}"/>
          </ac:cxnSpMkLst>
        </pc:cxnChg>
        <pc:cxnChg chg="add mod">
          <ac:chgData name="paul meaney" userId="8f3b41ac-413d-46e0-bc97-8181c95bcdc2" providerId="ADAL" clId="{983FFC0D-6031-4F49-B28C-FA9A3F36E720}" dt="2025-02-17T14:32:04.134" v="10125" actId="1582"/>
          <ac:cxnSpMkLst>
            <pc:docMk/>
            <pc:sldMk cId="1252531526" sldId="3079"/>
            <ac:cxnSpMk id="102" creationId="{D36081EC-4D7B-A2C4-CC34-FB107C4FE888}"/>
          </ac:cxnSpMkLst>
        </pc:cxnChg>
        <pc:cxnChg chg="add mod">
          <ac:chgData name="paul meaney" userId="8f3b41ac-413d-46e0-bc97-8181c95bcdc2" providerId="ADAL" clId="{983FFC0D-6031-4F49-B28C-FA9A3F36E720}" dt="2025-02-17T14:32:04.134" v="10125" actId="1582"/>
          <ac:cxnSpMkLst>
            <pc:docMk/>
            <pc:sldMk cId="1252531526" sldId="3079"/>
            <ac:cxnSpMk id="105" creationId="{7CF67EAB-73C0-E408-3A40-CF0A5D70B1A7}"/>
          </ac:cxnSpMkLst>
        </pc:cxnChg>
        <pc:cxnChg chg="add mod">
          <ac:chgData name="paul meaney" userId="8f3b41ac-413d-46e0-bc97-8181c95bcdc2" providerId="ADAL" clId="{983FFC0D-6031-4F49-B28C-FA9A3F36E720}" dt="2025-02-17T14:31:55.321" v="10124" actId="1582"/>
          <ac:cxnSpMkLst>
            <pc:docMk/>
            <pc:sldMk cId="1252531526" sldId="3079"/>
            <ac:cxnSpMk id="112" creationId="{9240EB64-9886-A921-A0CE-AAECD60017FA}"/>
          </ac:cxnSpMkLst>
        </pc:cxnChg>
        <pc:cxnChg chg="add mod">
          <ac:chgData name="paul meaney" userId="8f3b41ac-413d-46e0-bc97-8181c95bcdc2" providerId="ADAL" clId="{983FFC0D-6031-4F49-B28C-FA9A3F36E720}" dt="2025-02-17T14:31:48.263" v="10123" actId="1582"/>
          <ac:cxnSpMkLst>
            <pc:docMk/>
            <pc:sldMk cId="1252531526" sldId="3079"/>
            <ac:cxnSpMk id="116" creationId="{9D1FAEFB-C43C-FCAB-4E6A-57F830BBE4B6}"/>
          </ac:cxnSpMkLst>
        </pc:cxnChg>
        <pc:cxnChg chg="add mod">
          <ac:chgData name="paul meaney" userId="8f3b41ac-413d-46e0-bc97-8181c95bcdc2" providerId="ADAL" clId="{983FFC0D-6031-4F49-B28C-FA9A3F36E720}" dt="2025-02-17T14:32:04.134" v="10125" actId="1582"/>
          <ac:cxnSpMkLst>
            <pc:docMk/>
            <pc:sldMk cId="1252531526" sldId="3079"/>
            <ac:cxnSpMk id="119" creationId="{6CD21A00-C782-D455-4089-B13FAE910B1F}"/>
          </ac:cxnSpMkLst>
        </pc:cxnChg>
        <pc:cxnChg chg="add mod">
          <ac:chgData name="paul meaney" userId="8f3b41ac-413d-46e0-bc97-8181c95bcdc2" providerId="ADAL" clId="{983FFC0D-6031-4F49-B28C-FA9A3F36E720}" dt="2025-02-17T14:32:10.788" v="10126" actId="14100"/>
          <ac:cxnSpMkLst>
            <pc:docMk/>
            <pc:sldMk cId="1252531526" sldId="3079"/>
            <ac:cxnSpMk id="122" creationId="{8767FBC0-8AC5-F789-7C73-BE53BD7E1D01}"/>
          </ac:cxnSpMkLst>
        </pc:cxnChg>
        <pc:cxnChg chg="add mod">
          <ac:chgData name="paul meaney" userId="8f3b41ac-413d-46e0-bc97-8181c95bcdc2" providerId="ADAL" clId="{983FFC0D-6031-4F49-B28C-FA9A3F36E720}" dt="2025-02-17T14:32:15.445" v="10127" actId="14100"/>
          <ac:cxnSpMkLst>
            <pc:docMk/>
            <pc:sldMk cId="1252531526" sldId="3079"/>
            <ac:cxnSpMk id="125" creationId="{C6B63DAA-7C69-3F51-2CC7-65C035D2CB27}"/>
          </ac:cxnSpMkLst>
        </pc:cxnChg>
        <pc:cxnChg chg="mod">
          <ac:chgData name="paul meaney" userId="8f3b41ac-413d-46e0-bc97-8181c95bcdc2" providerId="ADAL" clId="{983FFC0D-6031-4F49-B28C-FA9A3F36E720}" dt="2025-02-17T14:32:23.803" v="10129"/>
          <ac:cxnSpMkLst>
            <pc:docMk/>
            <pc:sldMk cId="1252531526" sldId="3079"/>
            <ac:cxnSpMk id="133" creationId="{195BF73E-BDB7-2070-66B6-4FA605C53354}"/>
          </ac:cxnSpMkLst>
        </pc:cxnChg>
        <pc:cxnChg chg="mod">
          <ac:chgData name="paul meaney" userId="8f3b41ac-413d-46e0-bc97-8181c95bcdc2" providerId="ADAL" clId="{983FFC0D-6031-4F49-B28C-FA9A3F36E720}" dt="2025-02-17T14:32:23.803" v="10129"/>
          <ac:cxnSpMkLst>
            <pc:docMk/>
            <pc:sldMk cId="1252531526" sldId="3079"/>
            <ac:cxnSpMk id="134" creationId="{63A0978B-BCE2-9640-D3A7-427806C6DC3F}"/>
          </ac:cxnSpMkLst>
        </pc:cxnChg>
        <pc:cxnChg chg="mod">
          <ac:chgData name="paul meaney" userId="8f3b41ac-413d-46e0-bc97-8181c95bcdc2" providerId="ADAL" clId="{983FFC0D-6031-4F49-B28C-FA9A3F36E720}" dt="2025-02-17T14:32:23.803" v="10129"/>
          <ac:cxnSpMkLst>
            <pc:docMk/>
            <pc:sldMk cId="1252531526" sldId="3079"/>
            <ac:cxnSpMk id="135" creationId="{8A5C3594-C00D-BF5D-DE36-CD948DD89EB1}"/>
          </ac:cxnSpMkLst>
        </pc:cxnChg>
        <pc:cxnChg chg="mod">
          <ac:chgData name="paul meaney" userId="8f3b41ac-413d-46e0-bc97-8181c95bcdc2" providerId="ADAL" clId="{983FFC0D-6031-4F49-B28C-FA9A3F36E720}" dt="2025-02-17T14:32:23.803" v="10129"/>
          <ac:cxnSpMkLst>
            <pc:docMk/>
            <pc:sldMk cId="1252531526" sldId="3079"/>
            <ac:cxnSpMk id="136" creationId="{59D62F3B-B780-3719-F61E-9DB1ACFB88A5}"/>
          </ac:cxnSpMkLst>
        </pc:cxnChg>
        <pc:cxnChg chg="mod">
          <ac:chgData name="paul meaney" userId="8f3b41ac-413d-46e0-bc97-8181c95bcdc2" providerId="ADAL" clId="{983FFC0D-6031-4F49-B28C-FA9A3F36E720}" dt="2025-02-17T14:32:23.803" v="10129"/>
          <ac:cxnSpMkLst>
            <pc:docMk/>
            <pc:sldMk cId="1252531526" sldId="3079"/>
            <ac:cxnSpMk id="137" creationId="{6F88C046-68ED-2DA5-5D07-FC88CB5097D1}"/>
          </ac:cxnSpMkLst>
        </pc:cxnChg>
        <pc:cxnChg chg="mod">
          <ac:chgData name="paul meaney" userId="8f3b41ac-413d-46e0-bc97-8181c95bcdc2" providerId="ADAL" clId="{983FFC0D-6031-4F49-B28C-FA9A3F36E720}" dt="2025-02-17T14:32:23.803" v="10129"/>
          <ac:cxnSpMkLst>
            <pc:docMk/>
            <pc:sldMk cId="1252531526" sldId="3079"/>
            <ac:cxnSpMk id="138" creationId="{9A3C7D3E-117D-CBDF-39D0-4CE0F91A87B1}"/>
          </ac:cxnSpMkLst>
        </pc:cxnChg>
        <pc:cxnChg chg="mod">
          <ac:chgData name="paul meaney" userId="8f3b41ac-413d-46e0-bc97-8181c95bcdc2" providerId="ADAL" clId="{983FFC0D-6031-4F49-B28C-FA9A3F36E720}" dt="2025-02-17T14:32:23.803" v="10129"/>
          <ac:cxnSpMkLst>
            <pc:docMk/>
            <pc:sldMk cId="1252531526" sldId="3079"/>
            <ac:cxnSpMk id="139" creationId="{111E2B26-01D0-68C2-FB43-877541CDBF04}"/>
          </ac:cxnSpMkLst>
        </pc:cxnChg>
        <pc:cxnChg chg="mod">
          <ac:chgData name="paul meaney" userId="8f3b41ac-413d-46e0-bc97-8181c95bcdc2" providerId="ADAL" clId="{983FFC0D-6031-4F49-B28C-FA9A3F36E720}" dt="2025-02-17T14:32:23.803" v="10129"/>
          <ac:cxnSpMkLst>
            <pc:docMk/>
            <pc:sldMk cId="1252531526" sldId="3079"/>
            <ac:cxnSpMk id="140" creationId="{957836F9-2DBA-CA8B-2935-98344D682212}"/>
          </ac:cxnSpMkLst>
        </pc:cxnChg>
        <pc:cxnChg chg="mod">
          <ac:chgData name="paul meaney" userId="8f3b41ac-413d-46e0-bc97-8181c95bcdc2" providerId="ADAL" clId="{983FFC0D-6031-4F49-B28C-FA9A3F36E720}" dt="2025-02-17T14:32:29.860" v="10131"/>
          <ac:cxnSpMkLst>
            <pc:docMk/>
            <pc:sldMk cId="1252531526" sldId="3079"/>
            <ac:cxnSpMk id="143" creationId="{2E4B6D66-BD6A-9ABD-8D84-89B32CA48B52}"/>
          </ac:cxnSpMkLst>
        </pc:cxnChg>
        <pc:cxnChg chg="mod">
          <ac:chgData name="paul meaney" userId="8f3b41ac-413d-46e0-bc97-8181c95bcdc2" providerId="ADAL" clId="{983FFC0D-6031-4F49-B28C-FA9A3F36E720}" dt="2025-02-17T14:32:29.860" v="10131"/>
          <ac:cxnSpMkLst>
            <pc:docMk/>
            <pc:sldMk cId="1252531526" sldId="3079"/>
            <ac:cxnSpMk id="144" creationId="{3CBFACA7-E8DB-4D7B-BFC0-0ED8CF19E2A1}"/>
          </ac:cxnSpMkLst>
        </pc:cxnChg>
        <pc:cxnChg chg="mod">
          <ac:chgData name="paul meaney" userId="8f3b41ac-413d-46e0-bc97-8181c95bcdc2" providerId="ADAL" clId="{983FFC0D-6031-4F49-B28C-FA9A3F36E720}" dt="2025-02-17T14:32:29.860" v="10131"/>
          <ac:cxnSpMkLst>
            <pc:docMk/>
            <pc:sldMk cId="1252531526" sldId="3079"/>
            <ac:cxnSpMk id="145" creationId="{9B711458-F66F-6A35-EEDC-9C7ED7DC839C}"/>
          </ac:cxnSpMkLst>
        </pc:cxnChg>
        <pc:cxnChg chg="mod">
          <ac:chgData name="paul meaney" userId="8f3b41ac-413d-46e0-bc97-8181c95bcdc2" providerId="ADAL" clId="{983FFC0D-6031-4F49-B28C-FA9A3F36E720}" dt="2025-02-17T14:32:29.860" v="10131"/>
          <ac:cxnSpMkLst>
            <pc:docMk/>
            <pc:sldMk cId="1252531526" sldId="3079"/>
            <ac:cxnSpMk id="146" creationId="{D5D22680-6F2F-73B0-F332-A85AF46983E6}"/>
          </ac:cxnSpMkLst>
        </pc:cxnChg>
        <pc:cxnChg chg="mod">
          <ac:chgData name="paul meaney" userId="8f3b41ac-413d-46e0-bc97-8181c95bcdc2" providerId="ADAL" clId="{983FFC0D-6031-4F49-B28C-FA9A3F36E720}" dt="2025-02-17T14:32:29.860" v="10131"/>
          <ac:cxnSpMkLst>
            <pc:docMk/>
            <pc:sldMk cId="1252531526" sldId="3079"/>
            <ac:cxnSpMk id="147" creationId="{4A8A25B9-DC6F-5E26-B946-655F6B8CD2D7}"/>
          </ac:cxnSpMkLst>
        </pc:cxnChg>
        <pc:cxnChg chg="mod">
          <ac:chgData name="paul meaney" userId="8f3b41ac-413d-46e0-bc97-8181c95bcdc2" providerId="ADAL" clId="{983FFC0D-6031-4F49-B28C-FA9A3F36E720}" dt="2025-02-17T14:32:29.860" v="10131"/>
          <ac:cxnSpMkLst>
            <pc:docMk/>
            <pc:sldMk cId="1252531526" sldId="3079"/>
            <ac:cxnSpMk id="148" creationId="{3A9DEDA0-3CB2-5149-B396-DD8B9162A869}"/>
          </ac:cxnSpMkLst>
        </pc:cxnChg>
        <pc:cxnChg chg="mod">
          <ac:chgData name="paul meaney" userId="8f3b41ac-413d-46e0-bc97-8181c95bcdc2" providerId="ADAL" clId="{983FFC0D-6031-4F49-B28C-FA9A3F36E720}" dt="2025-02-17T14:32:29.860" v="10131"/>
          <ac:cxnSpMkLst>
            <pc:docMk/>
            <pc:sldMk cId="1252531526" sldId="3079"/>
            <ac:cxnSpMk id="149" creationId="{7ECF3EB6-ADAE-3113-E4B0-4C23E24373BE}"/>
          </ac:cxnSpMkLst>
        </pc:cxnChg>
        <pc:cxnChg chg="mod">
          <ac:chgData name="paul meaney" userId="8f3b41ac-413d-46e0-bc97-8181c95bcdc2" providerId="ADAL" clId="{983FFC0D-6031-4F49-B28C-FA9A3F36E720}" dt="2025-02-17T14:32:29.860" v="10131"/>
          <ac:cxnSpMkLst>
            <pc:docMk/>
            <pc:sldMk cId="1252531526" sldId="3079"/>
            <ac:cxnSpMk id="150" creationId="{E3650CC5-85D6-8CF0-4816-A389473BE7E6}"/>
          </ac:cxnSpMkLst>
        </pc:cxnChg>
        <pc:cxnChg chg="mod">
          <ac:chgData name="paul meaney" userId="8f3b41ac-413d-46e0-bc97-8181c95bcdc2" providerId="ADAL" clId="{983FFC0D-6031-4F49-B28C-FA9A3F36E720}" dt="2025-02-17T14:32:34.402" v="10133"/>
          <ac:cxnSpMkLst>
            <pc:docMk/>
            <pc:sldMk cId="1252531526" sldId="3079"/>
            <ac:cxnSpMk id="153" creationId="{09D97AFF-061D-A606-3E7D-586F89C5AA73}"/>
          </ac:cxnSpMkLst>
        </pc:cxnChg>
        <pc:cxnChg chg="mod">
          <ac:chgData name="paul meaney" userId="8f3b41ac-413d-46e0-bc97-8181c95bcdc2" providerId="ADAL" clId="{983FFC0D-6031-4F49-B28C-FA9A3F36E720}" dt="2025-02-17T14:32:34.402" v="10133"/>
          <ac:cxnSpMkLst>
            <pc:docMk/>
            <pc:sldMk cId="1252531526" sldId="3079"/>
            <ac:cxnSpMk id="154" creationId="{7658D53D-EA23-129A-DC40-4F0588CBB1FC}"/>
          </ac:cxnSpMkLst>
        </pc:cxnChg>
        <pc:cxnChg chg="mod">
          <ac:chgData name="paul meaney" userId="8f3b41ac-413d-46e0-bc97-8181c95bcdc2" providerId="ADAL" clId="{983FFC0D-6031-4F49-B28C-FA9A3F36E720}" dt="2025-02-17T14:32:34.402" v="10133"/>
          <ac:cxnSpMkLst>
            <pc:docMk/>
            <pc:sldMk cId="1252531526" sldId="3079"/>
            <ac:cxnSpMk id="155" creationId="{E3FDCD28-DB79-C8AB-63BC-470321DCE8DB}"/>
          </ac:cxnSpMkLst>
        </pc:cxnChg>
        <pc:cxnChg chg="mod">
          <ac:chgData name="paul meaney" userId="8f3b41ac-413d-46e0-bc97-8181c95bcdc2" providerId="ADAL" clId="{983FFC0D-6031-4F49-B28C-FA9A3F36E720}" dt="2025-02-17T14:32:34.402" v="10133"/>
          <ac:cxnSpMkLst>
            <pc:docMk/>
            <pc:sldMk cId="1252531526" sldId="3079"/>
            <ac:cxnSpMk id="156" creationId="{CBF5E1EA-B17C-EF82-F3C9-3FA1FA63239C}"/>
          </ac:cxnSpMkLst>
        </pc:cxnChg>
        <pc:cxnChg chg="mod">
          <ac:chgData name="paul meaney" userId="8f3b41ac-413d-46e0-bc97-8181c95bcdc2" providerId="ADAL" clId="{983FFC0D-6031-4F49-B28C-FA9A3F36E720}" dt="2025-02-17T14:32:34.402" v="10133"/>
          <ac:cxnSpMkLst>
            <pc:docMk/>
            <pc:sldMk cId="1252531526" sldId="3079"/>
            <ac:cxnSpMk id="157" creationId="{0EDE98CA-B4BC-B3E8-F307-D6C326280BD9}"/>
          </ac:cxnSpMkLst>
        </pc:cxnChg>
        <pc:cxnChg chg="mod">
          <ac:chgData name="paul meaney" userId="8f3b41ac-413d-46e0-bc97-8181c95bcdc2" providerId="ADAL" clId="{983FFC0D-6031-4F49-B28C-FA9A3F36E720}" dt="2025-02-17T14:32:34.402" v="10133"/>
          <ac:cxnSpMkLst>
            <pc:docMk/>
            <pc:sldMk cId="1252531526" sldId="3079"/>
            <ac:cxnSpMk id="158" creationId="{993A1C15-614E-5396-76B4-B2D269540D1A}"/>
          </ac:cxnSpMkLst>
        </pc:cxnChg>
        <pc:cxnChg chg="mod">
          <ac:chgData name="paul meaney" userId="8f3b41ac-413d-46e0-bc97-8181c95bcdc2" providerId="ADAL" clId="{983FFC0D-6031-4F49-B28C-FA9A3F36E720}" dt="2025-02-17T14:32:34.402" v="10133"/>
          <ac:cxnSpMkLst>
            <pc:docMk/>
            <pc:sldMk cId="1252531526" sldId="3079"/>
            <ac:cxnSpMk id="159" creationId="{13A95150-4A98-FA57-C6B8-E2D3567E295D}"/>
          </ac:cxnSpMkLst>
        </pc:cxnChg>
        <pc:cxnChg chg="mod">
          <ac:chgData name="paul meaney" userId="8f3b41ac-413d-46e0-bc97-8181c95bcdc2" providerId="ADAL" clId="{983FFC0D-6031-4F49-B28C-FA9A3F36E720}" dt="2025-02-17T14:32:34.402" v="10133"/>
          <ac:cxnSpMkLst>
            <pc:docMk/>
            <pc:sldMk cId="1252531526" sldId="3079"/>
            <ac:cxnSpMk id="160" creationId="{EB2E7798-9675-C60E-F635-E516665C0FE1}"/>
          </ac:cxnSpMkLst>
        </pc:cxnChg>
        <pc:cxnChg chg="mod">
          <ac:chgData name="paul meaney" userId="8f3b41ac-413d-46e0-bc97-8181c95bcdc2" providerId="ADAL" clId="{983FFC0D-6031-4F49-B28C-FA9A3F36E720}" dt="2025-02-17T14:32:38.282" v="10135"/>
          <ac:cxnSpMkLst>
            <pc:docMk/>
            <pc:sldMk cId="1252531526" sldId="3079"/>
            <ac:cxnSpMk id="163" creationId="{908F0539-2F57-7FCB-7862-FBCB240BBF67}"/>
          </ac:cxnSpMkLst>
        </pc:cxnChg>
        <pc:cxnChg chg="mod">
          <ac:chgData name="paul meaney" userId="8f3b41ac-413d-46e0-bc97-8181c95bcdc2" providerId="ADAL" clId="{983FFC0D-6031-4F49-B28C-FA9A3F36E720}" dt="2025-02-17T14:32:38.282" v="10135"/>
          <ac:cxnSpMkLst>
            <pc:docMk/>
            <pc:sldMk cId="1252531526" sldId="3079"/>
            <ac:cxnSpMk id="164" creationId="{388DD85D-7517-4F44-56DD-5D37EC9E4654}"/>
          </ac:cxnSpMkLst>
        </pc:cxnChg>
        <pc:cxnChg chg="mod">
          <ac:chgData name="paul meaney" userId="8f3b41ac-413d-46e0-bc97-8181c95bcdc2" providerId="ADAL" clId="{983FFC0D-6031-4F49-B28C-FA9A3F36E720}" dt="2025-02-17T14:32:38.282" v="10135"/>
          <ac:cxnSpMkLst>
            <pc:docMk/>
            <pc:sldMk cId="1252531526" sldId="3079"/>
            <ac:cxnSpMk id="165" creationId="{5CE2901E-754A-A6D9-9673-7834A4E23184}"/>
          </ac:cxnSpMkLst>
        </pc:cxnChg>
        <pc:cxnChg chg="mod">
          <ac:chgData name="paul meaney" userId="8f3b41ac-413d-46e0-bc97-8181c95bcdc2" providerId="ADAL" clId="{983FFC0D-6031-4F49-B28C-FA9A3F36E720}" dt="2025-02-17T14:32:38.282" v="10135"/>
          <ac:cxnSpMkLst>
            <pc:docMk/>
            <pc:sldMk cId="1252531526" sldId="3079"/>
            <ac:cxnSpMk id="166" creationId="{FE836FA0-AF76-CB94-F436-A5CC4C39EFEC}"/>
          </ac:cxnSpMkLst>
        </pc:cxnChg>
        <pc:cxnChg chg="mod">
          <ac:chgData name="paul meaney" userId="8f3b41ac-413d-46e0-bc97-8181c95bcdc2" providerId="ADAL" clId="{983FFC0D-6031-4F49-B28C-FA9A3F36E720}" dt="2025-02-17T14:32:38.282" v="10135"/>
          <ac:cxnSpMkLst>
            <pc:docMk/>
            <pc:sldMk cId="1252531526" sldId="3079"/>
            <ac:cxnSpMk id="167" creationId="{7867C8E9-35BA-5180-B34F-8E3F8C4B96F7}"/>
          </ac:cxnSpMkLst>
        </pc:cxnChg>
        <pc:cxnChg chg="mod">
          <ac:chgData name="paul meaney" userId="8f3b41ac-413d-46e0-bc97-8181c95bcdc2" providerId="ADAL" clId="{983FFC0D-6031-4F49-B28C-FA9A3F36E720}" dt="2025-02-17T14:32:38.282" v="10135"/>
          <ac:cxnSpMkLst>
            <pc:docMk/>
            <pc:sldMk cId="1252531526" sldId="3079"/>
            <ac:cxnSpMk id="168" creationId="{CA98DB3F-78FD-B494-03D3-905F89C4631B}"/>
          </ac:cxnSpMkLst>
        </pc:cxnChg>
        <pc:cxnChg chg="mod">
          <ac:chgData name="paul meaney" userId="8f3b41ac-413d-46e0-bc97-8181c95bcdc2" providerId="ADAL" clId="{983FFC0D-6031-4F49-B28C-FA9A3F36E720}" dt="2025-02-17T14:32:38.282" v="10135"/>
          <ac:cxnSpMkLst>
            <pc:docMk/>
            <pc:sldMk cId="1252531526" sldId="3079"/>
            <ac:cxnSpMk id="169" creationId="{0779585E-6DFA-57A1-53AE-F622B6AB4EEB}"/>
          </ac:cxnSpMkLst>
        </pc:cxnChg>
        <pc:cxnChg chg="mod">
          <ac:chgData name="paul meaney" userId="8f3b41ac-413d-46e0-bc97-8181c95bcdc2" providerId="ADAL" clId="{983FFC0D-6031-4F49-B28C-FA9A3F36E720}" dt="2025-02-17T14:32:38.282" v="10135"/>
          <ac:cxnSpMkLst>
            <pc:docMk/>
            <pc:sldMk cId="1252531526" sldId="3079"/>
            <ac:cxnSpMk id="170" creationId="{537EF051-AE13-DC12-24DB-85388775EE0D}"/>
          </ac:cxnSpMkLst>
        </pc:cxnChg>
      </pc:sldChg>
      <pc:sldChg chg="modSp add mod ord">
        <pc:chgData name="paul meaney" userId="8f3b41ac-413d-46e0-bc97-8181c95bcdc2" providerId="ADAL" clId="{983FFC0D-6031-4F49-B28C-FA9A3F36E720}" dt="2025-02-17T14:57:46.689" v="11766"/>
        <pc:sldMkLst>
          <pc:docMk/>
          <pc:sldMk cId="1874588007" sldId="3080"/>
        </pc:sldMkLst>
        <pc:graphicFrameChg chg="mod modGraphic">
          <ac:chgData name="paul meaney" userId="8f3b41ac-413d-46e0-bc97-8181c95bcdc2" providerId="ADAL" clId="{983FFC0D-6031-4F49-B28C-FA9A3F36E720}" dt="2025-02-17T14:57:29.694" v="11760"/>
          <ac:graphicFrameMkLst>
            <pc:docMk/>
            <pc:sldMk cId="1874588007" sldId="3080"/>
            <ac:graphicFrameMk id="5" creationId="{5BE49F52-B6DA-16FF-FD8D-2FBA97E30ED4}"/>
          </ac:graphicFrameMkLst>
        </pc:graphicFrameChg>
      </pc:sldChg>
      <pc:sldChg chg="new del">
        <pc:chgData name="paul meaney" userId="8f3b41ac-413d-46e0-bc97-8181c95bcdc2" providerId="ADAL" clId="{983FFC0D-6031-4F49-B28C-FA9A3F36E720}" dt="2025-02-17T14:45:39.073" v="10400" actId="680"/>
        <pc:sldMkLst>
          <pc:docMk/>
          <pc:sldMk cId="2681961476" sldId="3080"/>
        </pc:sldMkLst>
      </pc:sldChg>
      <pc:sldChg chg="modSp add mod">
        <pc:chgData name="paul meaney" userId="8f3b41ac-413d-46e0-bc97-8181c95bcdc2" providerId="ADAL" clId="{983FFC0D-6031-4F49-B28C-FA9A3F36E720}" dt="2025-02-17T16:17:23.663" v="17152"/>
        <pc:sldMkLst>
          <pc:docMk/>
          <pc:sldMk cId="1879813969" sldId="3081"/>
        </pc:sldMkLst>
        <pc:spChg chg="mod">
          <ac:chgData name="paul meaney" userId="8f3b41ac-413d-46e0-bc97-8181c95bcdc2" providerId="ADAL" clId="{983FFC0D-6031-4F49-B28C-FA9A3F36E720}" dt="2025-02-17T15:19:36.478" v="13440" actId="20577"/>
          <ac:spMkLst>
            <pc:docMk/>
            <pc:sldMk cId="1879813969" sldId="3081"/>
            <ac:spMk id="2" creationId="{D95D0391-2473-674B-66B8-86437EB0F565}"/>
          </ac:spMkLst>
        </pc:spChg>
        <pc:graphicFrameChg chg="mod modGraphic">
          <ac:chgData name="paul meaney" userId="8f3b41ac-413d-46e0-bc97-8181c95bcdc2" providerId="ADAL" clId="{983FFC0D-6031-4F49-B28C-FA9A3F36E720}" dt="2025-02-17T16:17:23.663" v="17152"/>
          <ac:graphicFrameMkLst>
            <pc:docMk/>
            <pc:sldMk cId="1879813969" sldId="3081"/>
            <ac:graphicFrameMk id="5" creationId="{D06F4601-3695-8B9E-4D7E-4D6EB04E1A1D}"/>
          </ac:graphicFrameMkLst>
        </pc:graphicFrameChg>
      </pc:sldChg>
      <pc:sldChg chg="modSp add mod">
        <pc:chgData name="paul meaney" userId="8f3b41ac-413d-46e0-bc97-8181c95bcdc2" providerId="ADAL" clId="{983FFC0D-6031-4F49-B28C-FA9A3F36E720}" dt="2025-02-17T16:17:28.014" v="17153"/>
        <pc:sldMkLst>
          <pc:docMk/>
          <pc:sldMk cId="2027429518" sldId="3082"/>
        </pc:sldMkLst>
        <pc:spChg chg="mod">
          <ac:chgData name="paul meaney" userId="8f3b41ac-413d-46e0-bc97-8181c95bcdc2" providerId="ADAL" clId="{983FFC0D-6031-4F49-B28C-FA9A3F36E720}" dt="2025-02-17T15:19:43.506" v="13441"/>
          <ac:spMkLst>
            <pc:docMk/>
            <pc:sldMk cId="2027429518" sldId="3082"/>
            <ac:spMk id="2" creationId="{0C520F9C-5893-2C32-651B-7B4E9B54F476}"/>
          </ac:spMkLst>
        </pc:spChg>
        <pc:graphicFrameChg chg="mod modGraphic">
          <ac:chgData name="paul meaney" userId="8f3b41ac-413d-46e0-bc97-8181c95bcdc2" providerId="ADAL" clId="{983FFC0D-6031-4F49-B28C-FA9A3F36E720}" dt="2025-02-17T16:17:28.014" v="17153"/>
          <ac:graphicFrameMkLst>
            <pc:docMk/>
            <pc:sldMk cId="2027429518" sldId="3082"/>
            <ac:graphicFrameMk id="5" creationId="{5151710F-39A8-22E9-2E44-F2D93BB2D486}"/>
          </ac:graphicFrameMkLst>
        </pc:graphicFrameChg>
      </pc:sldChg>
      <pc:sldChg chg="modSp add mod">
        <pc:chgData name="paul meaney" userId="8f3b41ac-413d-46e0-bc97-8181c95bcdc2" providerId="ADAL" clId="{983FFC0D-6031-4F49-B28C-FA9A3F36E720}" dt="2025-02-17T16:17:33.315" v="17154"/>
        <pc:sldMkLst>
          <pc:docMk/>
          <pc:sldMk cId="1040608789" sldId="3083"/>
        </pc:sldMkLst>
        <pc:spChg chg="mod">
          <ac:chgData name="paul meaney" userId="8f3b41ac-413d-46e0-bc97-8181c95bcdc2" providerId="ADAL" clId="{983FFC0D-6031-4F49-B28C-FA9A3F36E720}" dt="2025-02-17T15:19:47.330" v="13442"/>
          <ac:spMkLst>
            <pc:docMk/>
            <pc:sldMk cId="1040608789" sldId="3083"/>
            <ac:spMk id="2" creationId="{98E108AE-DA95-FB5B-B279-C6DDCF0C6667}"/>
          </ac:spMkLst>
        </pc:spChg>
        <pc:graphicFrameChg chg="mod modGraphic">
          <ac:chgData name="paul meaney" userId="8f3b41ac-413d-46e0-bc97-8181c95bcdc2" providerId="ADAL" clId="{983FFC0D-6031-4F49-B28C-FA9A3F36E720}" dt="2025-02-17T16:17:33.315" v="17154"/>
          <ac:graphicFrameMkLst>
            <pc:docMk/>
            <pc:sldMk cId="1040608789" sldId="3083"/>
            <ac:graphicFrameMk id="5" creationId="{98593DEA-79ED-C3E5-7DE2-6D71868A2B99}"/>
          </ac:graphicFrameMkLst>
        </pc:graphicFrameChg>
      </pc:sldChg>
      <pc:sldChg chg="modSp add mod">
        <pc:chgData name="paul meaney" userId="8f3b41ac-413d-46e0-bc97-8181c95bcdc2" providerId="ADAL" clId="{983FFC0D-6031-4F49-B28C-FA9A3F36E720}" dt="2025-02-17T16:31:23" v="18780" actId="20577"/>
        <pc:sldMkLst>
          <pc:docMk/>
          <pc:sldMk cId="3375565741" sldId="3084"/>
        </pc:sldMkLst>
        <pc:spChg chg="mod">
          <ac:chgData name="paul meaney" userId="8f3b41ac-413d-46e0-bc97-8181c95bcdc2" providerId="ADAL" clId="{983FFC0D-6031-4F49-B28C-FA9A3F36E720}" dt="2025-02-17T15:19:50.537" v="13443"/>
          <ac:spMkLst>
            <pc:docMk/>
            <pc:sldMk cId="3375565741" sldId="3084"/>
            <ac:spMk id="2" creationId="{85269752-D9B8-CADE-BF1C-6828CCE07CDD}"/>
          </ac:spMkLst>
        </pc:spChg>
        <pc:graphicFrameChg chg="mod modGraphic">
          <ac:chgData name="paul meaney" userId="8f3b41ac-413d-46e0-bc97-8181c95bcdc2" providerId="ADAL" clId="{983FFC0D-6031-4F49-B28C-FA9A3F36E720}" dt="2025-02-17T16:31:23" v="18780" actId="20577"/>
          <ac:graphicFrameMkLst>
            <pc:docMk/>
            <pc:sldMk cId="3375565741" sldId="3084"/>
            <ac:graphicFrameMk id="5" creationId="{3FF5EEB1-CE86-6A4C-82C6-FDCAA6449D41}"/>
          </ac:graphicFrameMkLst>
        </pc:graphicFrameChg>
      </pc:sldChg>
      <pc:sldChg chg="addSp delSp modSp new mod setBg">
        <pc:chgData name="paul meaney" userId="8f3b41ac-413d-46e0-bc97-8181c95bcdc2" providerId="ADAL" clId="{983FFC0D-6031-4F49-B28C-FA9A3F36E720}" dt="2025-02-17T15:37:27.829" v="14793" actId="114"/>
        <pc:sldMkLst>
          <pc:docMk/>
          <pc:sldMk cId="1840879840" sldId="3085"/>
        </pc:sldMkLst>
        <pc:spChg chg="mod">
          <ac:chgData name="paul meaney" userId="8f3b41ac-413d-46e0-bc97-8181c95bcdc2" providerId="ADAL" clId="{983FFC0D-6031-4F49-B28C-FA9A3F36E720}" dt="2025-02-17T15:37:05.047" v="14789" actId="26606"/>
          <ac:spMkLst>
            <pc:docMk/>
            <pc:sldMk cId="1840879840" sldId="3085"/>
            <ac:spMk id="2" creationId="{7A16A32F-9A56-6AFF-956C-82DE2D8B8951}"/>
          </ac:spMkLst>
        </pc:spChg>
        <pc:spChg chg="mod">
          <ac:chgData name="paul meaney" userId="8f3b41ac-413d-46e0-bc97-8181c95bcdc2" providerId="ADAL" clId="{983FFC0D-6031-4F49-B28C-FA9A3F36E720}" dt="2025-02-17T15:37:05.047" v="14789" actId="26606"/>
          <ac:spMkLst>
            <pc:docMk/>
            <pc:sldMk cId="1840879840" sldId="3085"/>
            <ac:spMk id="4" creationId="{DE11005C-09E7-512C-D502-96CF6AAE2A69}"/>
          </ac:spMkLst>
        </pc:spChg>
        <pc:graphicFrameChg chg="add mod modGraphic">
          <ac:chgData name="paul meaney" userId="8f3b41ac-413d-46e0-bc97-8181c95bcdc2" providerId="ADAL" clId="{983FFC0D-6031-4F49-B28C-FA9A3F36E720}" dt="2025-02-17T15:37:27.829" v="14793" actId="114"/>
          <ac:graphicFrameMkLst>
            <pc:docMk/>
            <pc:sldMk cId="1840879840" sldId="3085"/>
            <ac:graphicFrameMk id="6" creationId="{80BE5C0E-B837-17F8-929F-B15F8E12C8AF}"/>
          </ac:graphicFrameMkLst>
        </pc:graphicFrameChg>
      </pc:sldChg>
      <pc:sldChg chg="modSp add del mod">
        <pc:chgData name="paul meaney" userId="8f3b41ac-413d-46e0-bc97-8181c95bcdc2" providerId="ADAL" clId="{983FFC0D-6031-4F49-B28C-FA9A3F36E720}" dt="2025-02-17T15:42:33.964" v="14925" actId="2696"/>
        <pc:sldMkLst>
          <pc:docMk/>
          <pc:sldMk cId="1273586880" sldId="3086"/>
        </pc:sldMkLst>
      </pc:sldChg>
      <pc:sldChg chg="modSp add mod">
        <pc:chgData name="paul meaney" userId="8f3b41ac-413d-46e0-bc97-8181c95bcdc2" providerId="ADAL" clId="{983FFC0D-6031-4F49-B28C-FA9A3F36E720}" dt="2025-02-17T16:31:34.951" v="18781" actId="20577"/>
        <pc:sldMkLst>
          <pc:docMk/>
          <pc:sldMk cId="3350834108" sldId="3086"/>
        </pc:sldMkLst>
        <pc:graphicFrameChg chg="mod modGraphic">
          <ac:chgData name="paul meaney" userId="8f3b41ac-413d-46e0-bc97-8181c95bcdc2" providerId="ADAL" clId="{983FFC0D-6031-4F49-B28C-FA9A3F36E720}" dt="2025-02-17T16:31:34.951" v="18781" actId="20577"/>
          <ac:graphicFrameMkLst>
            <pc:docMk/>
            <pc:sldMk cId="3350834108" sldId="3086"/>
            <ac:graphicFrameMk id="5" creationId="{7D527B37-1B1F-1581-F3B4-A887C72E1371}"/>
          </ac:graphicFrameMkLst>
        </pc:graphicFrameChg>
      </pc:sldChg>
      <pc:sldChg chg="modSp add del mod">
        <pc:chgData name="paul meaney" userId="8f3b41ac-413d-46e0-bc97-8181c95bcdc2" providerId="ADAL" clId="{983FFC0D-6031-4F49-B28C-FA9A3F36E720}" dt="2025-02-17T15:42:33.964" v="14925" actId="2696"/>
        <pc:sldMkLst>
          <pc:docMk/>
          <pc:sldMk cId="2747616137" sldId="3087"/>
        </pc:sldMkLst>
      </pc:sldChg>
      <pc:sldChg chg="modSp add mod">
        <pc:chgData name="paul meaney" userId="8f3b41ac-413d-46e0-bc97-8181c95bcdc2" providerId="ADAL" clId="{983FFC0D-6031-4F49-B28C-FA9A3F36E720}" dt="2025-02-17T16:31:41.055" v="18782" actId="20577"/>
        <pc:sldMkLst>
          <pc:docMk/>
          <pc:sldMk cId="4255154741" sldId="3087"/>
        </pc:sldMkLst>
        <pc:graphicFrameChg chg="mod modGraphic">
          <ac:chgData name="paul meaney" userId="8f3b41ac-413d-46e0-bc97-8181c95bcdc2" providerId="ADAL" clId="{983FFC0D-6031-4F49-B28C-FA9A3F36E720}" dt="2025-02-17T16:31:41.055" v="18782" actId="20577"/>
          <ac:graphicFrameMkLst>
            <pc:docMk/>
            <pc:sldMk cId="4255154741" sldId="3087"/>
            <ac:graphicFrameMk id="5" creationId="{34C3CADE-44B4-82A8-1DD4-4F4F6946EBBF}"/>
          </ac:graphicFrameMkLst>
        </pc:graphicFrameChg>
      </pc:sldChg>
      <pc:sldChg chg="modSp add mod">
        <pc:chgData name="paul meaney" userId="8f3b41ac-413d-46e0-bc97-8181c95bcdc2" providerId="ADAL" clId="{983FFC0D-6031-4F49-B28C-FA9A3F36E720}" dt="2025-02-17T16:31:45.808" v="18783" actId="20577"/>
        <pc:sldMkLst>
          <pc:docMk/>
          <pc:sldMk cId="1974998487" sldId="3088"/>
        </pc:sldMkLst>
        <pc:graphicFrameChg chg="mod modGraphic">
          <ac:chgData name="paul meaney" userId="8f3b41ac-413d-46e0-bc97-8181c95bcdc2" providerId="ADAL" clId="{983FFC0D-6031-4F49-B28C-FA9A3F36E720}" dt="2025-02-17T16:31:45.808" v="18783" actId="20577"/>
          <ac:graphicFrameMkLst>
            <pc:docMk/>
            <pc:sldMk cId="1974998487" sldId="3088"/>
            <ac:graphicFrameMk id="5" creationId="{4BB7F650-BE26-CD40-EE25-2B849D175E44}"/>
          </ac:graphicFrameMkLst>
        </pc:graphicFrameChg>
      </pc:sldChg>
      <pc:sldChg chg="modSp add del mod">
        <pc:chgData name="paul meaney" userId="8f3b41ac-413d-46e0-bc97-8181c95bcdc2" providerId="ADAL" clId="{983FFC0D-6031-4F49-B28C-FA9A3F36E720}" dt="2025-02-17T15:42:33.964" v="14925" actId="2696"/>
        <pc:sldMkLst>
          <pc:docMk/>
          <pc:sldMk cId="4215938857" sldId="3088"/>
        </pc:sldMkLst>
      </pc:sldChg>
      <pc:sldChg chg="modSp add del mod">
        <pc:chgData name="paul meaney" userId="8f3b41ac-413d-46e0-bc97-8181c95bcdc2" providerId="ADAL" clId="{983FFC0D-6031-4F49-B28C-FA9A3F36E720}" dt="2025-02-17T15:42:33.964" v="14925" actId="2696"/>
        <pc:sldMkLst>
          <pc:docMk/>
          <pc:sldMk cId="1776851125" sldId="3089"/>
        </pc:sldMkLst>
      </pc:sldChg>
      <pc:sldChg chg="modSp add mod">
        <pc:chgData name="paul meaney" userId="8f3b41ac-413d-46e0-bc97-8181c95bcdc2" providerId="ADAL" clId="{983FFC0D-6031-4F49-B28C-FA9A3F36E720}" dt="2025-02-17T16:31:57.419" v="18788" actId="20577"/>
        <pc:sldMkLst>
          <pc:docMk/>
          <pc:sldMk cId="2576846961" sldId="3089"/>
        </pc:sldMkLst>
        <pc:graphicFrameChg chg="mod modGraphic">
          <ac:chgData name="paul meaney" userId="8f3b41ac-413d-46e0-bc97-8181c95bcdc2" providerId="ADAL" clId="{983FFC0D-6031-4F49-B28C-FA9A3F36E720}" dt="2025-02-17T16:31:57.419" v="18788" actId="20577"/>
          <ac:graphicFrameMkLst>
            <pc:docMk/>
            <pc:sldMk cId="2576846961" sldId="3089"/>
            <ac:graphicFrameMk id="5" creationId="{D0B82EF5-5123-DE22-DD8C-E5A5F6A1F67B}"/>
          </ac:graphicFrameMkLst>
        </pc:graphicFrameChg>
      </pc:sldChg>
      <pc:sldChg chg="modSp add mod">
        <pc:chgData name="paul meaney" userId="8f3b41ac-413d-46e0-bc97-8181c95bcdc2" providerId="ADAL" clId="{983FFC0D-6031-4F49-B28C-FA9A3F36E720}" dt="2025-02-17T16:30:05.744" v="18772" actId="20577"/>
        <pc:sldMkLst>
          <pc:docMk/>
          <pc:sldMk cId="3904721839" sldId="3090"/>
        </pc:sldMkLst>
        <pc:spChg chg="mod">
          <ac:chgData name="paul meaney" userId="8f3b41ac-413d-46e0-bc97-8181c95bcdc2" providerId="ADAL" clId="{983FFC0D-6031-4F49-B28C-FA9A3F36E720}" dt="2025-02-17T15:52:51.343" v="16068" actId="20577"/>
          <ac:spMkLst>
            <pc:docMk/>
            <pc:sldMk cId="3904721839" sldId="3090"/>
            <ac:spMk id="2" creationId="{E50BEE18-36CA-A642-4F06-BAD0180019F8}"/>
          </ac:spMkLst>
        </pc:spChg>
        <pc:graphicFrameChg chg="mod modGraphic">
          <ac:chgData name="paul meaney" userId="8f3b41ac-413d-46e0-bc97-8181c95bcdc2" providerId="ADAL" clId="{983FFC0D-6031-4F49-B28C-FA9A3F36E720}" dt="2025-02-17T16:30:05.744" v="18772" actId="20577"/>
          <ac:graphicFrameMkLst>
            <pc:docMk/>
            <pc:sldMk cId="3904721839" sldId="3090"/>
            <ac:graphicFrameMk id="5" creationId="{C9EED582-FA70-2A6A-BEB5-507C2C38C366}"/>
          </ac:graphicFrameMkLst>
        </pc:graphicFrameChg>
      </pc:sldChg>
      <pc:sldChg chg="modSp add mod">
        <pc:chgData name="paul meaney" userId="8f3b41ac-413d-46e0-bc97-8181c95bcdc2" providerId="ADAL" clId="{983FFC0D-6031-4F49-B28C-FA9A3F36E720}" dt="2025-02-17T16:18:17.958" v="17161"/>
        <pc:sldMkLst>
          <pc:docMk/>
          <pc:sldMk cId="2820634615" sldId="3091"/>
        </pc:sldMkLst>
        <pc:spChg chg="mod">
          <ac:chgData name="paul meaney" userId="8f3b41ac-413d-46e0-bc97-8181c95bcdc2" providerId="ADAL" clId="{983FFC0D-6031-4F49-B28C-FA9A3F36E720}" dt="2025-02-17T15:56:13.437" v="16500"/>
          <ac:spMkLst>
            <pc:docMk/>
            <pc:sldMk cId="2820634615" sldId="3091"/>
            <ac:spMk id="2" creationId="{B00FB8E2-CD4E-DA00-8D8A-91C2253BC73B}"/>
          </ac:spMkLst>
        </pc:spChg>
        <pc:graphicFrameChg chg="mod modGraphic">
          <ac:chgData name="paul meaney" userId="8f3b41ac-413d-46e0-bc97-8181c95bcdc2" providerId="ADAL" clId="{983FFC0D-6031-4F49-B28C-FA9A3F36E720}" dt="2025-02-17T16:18:17.958" v="17161"/>
          <ac:graphicFrameMkLst>
            <pc:docMk/>
            <pc:sldMk cId="2820634615" sldId="3091"/>
            <ac:graphicFrameMk id="5" creationId="{555D0074-2E00-9BC1-9F21-7CAA696CFBF6}"/>
          </ac:graphicFrameMkLst>
        </pc:graphicFrameChg>
      </pc:sldChg>
      <pc:sldChg chg="modSp add mod">
        <pc:chgData name="paul meaney" userId="8f3b41ac-413d-46e0-bc97-8181c95bcdc2" providerId="ADAL" clId="{983FFC0D-6031-4F49-B28C-FA9A3F36E720}" dt="2025-02-17T16:18:23.203" v="17162"/>
        <pc:sldMkLst>
          <pc:docMk/>
          <pc:sldMk cId="1141341434" sldId="3092"/>
        </pc:sldMkLst>
        <pc:spChg chg="mod">
          <ac:chgData name="paul meaney" userId="8f3b41ac-413d-46e0-bc97-8181c95bcdc2" providerId="ADAL" clId="{983FFC0D-6031-4F49-B28C-FA9A3F36E720}" dt="2025-02-17T15:56:20.539" v="16501"/>
          <ac:spMkLst>
            <pc:docMk/>
            <pc:sldMk cId="1141341434" sldId="3092"/>
            <ac:spMk id="2" creationId="{12CD8EA7-4F83-ACB7-BA4F-29A9339BE3A1}"/>
          </ac:spMkLst>
        </pc:spChg>
        <pc:graphicFrameChg chg="mod modGraphic">
          <ac:chgData name="paul meaney" userId="8f3b41ac-413d-46e0-bc97-8181c95bcdc2" providerId="ADAL" clId="{983FFC0D-6031-4F49-B28C-FA9A3F36E720}" dt="2025-02-17T16:18:23.203" v="17162"/>
          <ac:graphicFrameMkLst>
            <pc:docMk/>
            <pc:sldMk cId="1141341434" sldId="3092"/>
            <ac:graphicFrameMk id="5" creationId="{5037F735-8646-76D5-3B5F-CD867F6298F3}"/>
          </ac:graphicFrameMkLst>
        </pc:graphicFrameChg>
      </pc:sldChg>
      <pc:sldChg chg="modSp add mod">
        <pc:chgData name="paul meaney" userId="8f3b41ac-413d-46e0-bc97-8181c95bcdc2" providerId="ADAL" clId="{983FFC0D-6031-4F49-B28C-FA9A3F36E720}" dt="2025-02-17T16:16:27.981" v="17141"/>
        <pc:sldMkLst>
          <pc:docMk/>
          <pc:sldMk cId="3374085278" sldId="3093"/>
        </pc:sldMkLst>
        <pc:spChg chg="mod">
          <ac:chgData name="paul meaney" userId="8f3b41ac-413d-46e0-bc97-8181c95bcdc2" providerId="ADAL" clId="{983FFC0D-6031-4F49-B28C-FA9A3F36E720}" dt="2025-02-17T15:56:22.602" v="16502"/>
          <ac:spMkLst>
            <pc:docMk/>
            <pc:sldMk cId="3374085278" sldId="3093"/>
            <ac:spMk id="2" creationId="{1CA623AD-6937-85B6-86B7-1A026A9D0813}"/>
          </ac:spMkLst>
        </pc:spChg>
        <pc:graphicFrameChg chg="mod modGraphic">
          <ac:chgData name="paul meaney" userId="8f3b41ac-413d-46e0-bc97-8181c95bcdc2" providerId="ADAL" clId="{983FFC0D-6031-4F49-B28C-FA9A3F36E720}" dt="2025-02-17T16:16:27.981" v="17141"/>
          <ac:graphicFrameMkLst>
            <pc:docMk/>
            <pc:sldMk cId="3374085278" sldId="3093"/>
            <ac:graphicFrameMk id="5" creationId="{D0852836-405E-EE65-FCA9-BEFF01D0AA9D}"/>
          </ac:graphicFrameMkLst>
        </pc:graphicFrameChg>
      </pc:sldChg>
      <pc:sldChg chg="modSp add mod">
        <pc:chgData name="paul meaney" userId="8f3b41ac-413d-46e0-bc97-8181c95bcdc2" providerId="ADAL" clId="{983FFC0D-6031-4F49-B28C-FA9A3F36E720}" dt="2025-02-17T16:25:06.561" v="18246" actId="20577"/>
        <pc:sldMkLst>
          <pc:docMk/>
          <pc:sldMk cId="859297227" sldId="3094"/>
        </pc:sldMkLst>
        <pc:spChg chg="mod">
          <ac:chgData name="paul meaney" userId="8f3b41ac-413d-46e0-bc97-8181c95bcdc2" providerId="ADAL" clId="{983FFC0D-6031-4F49-B28C-FA9A3F36E720}" dt="2025-02-17T15:56:29.582" v="16505" actId="20577"/>
          <ac:spMkLst>
            <pc:docMk/>
            <pc:sldMk cId="859297227" sldId="3094"/>
            <ac:spMk id="2" creationId="{34021550-A80C-E562-7BBE-ADD039C51238}"/>
          </ac:spMkLst>
        </pc:spChg>
        <pc:graphicFrameChg chg="mod modGraphic">
          <ac:chgData name="paul meaney" userId="8f3b41ac-413d-46e0-bc97-8181c95bcdc2" providerId="ADAL" clId="{983FFC0D-6031-4F49-B28C-FA9A3F36E720}" dt="2025-02-17T16:25:06.561" v="18246" actId="20577"/>
          <ac:graphicFrameMkLst>
            <pc:docMk/>
            <pc:sldMk cId="859297227" sldId="3094"/>
            <ac:graphicFrameMk id="5" creationId="{8817BB8C-63B7-306B-A10C-D30D6E6501A4}"/>
          </ac:graphicFrameMkLst>
        </pc:graphicFrameChg>
      </pc:sldChg>
      <pc:sldChg chg="modSp add mod">
        <pc:chgData name="paul meaney" userId="8f3b41ac-413d-46e0-bc97-8181c95bcdc2" providerId="ADAL" clId="{983FFC0D-6031-4F49-B28C-FA9A3F36E720}" dt="2025-02-17T16:27:50.024" v="18483" actId="20577"/>
        <pc:sldMkLst>
          <pc:docMk/>
          <pc:sldMk cId="1454011300" sldId="3095"/>
        </pc:sldMkLst>
        <pc:spChg chg="mod">
          <ac:chgData name="paul meaney" userId="8f3b41ac-413d-46e0-bc97-8181c95bcdc2" providerId="ADAL" clId="{983FFC0D-6031-4F49-B28C-FA9A3F36E720}" dt="2025-02-17T15:56:34.034" v="16506"/>
          <ac:spMkLst>
            <pc:docMk/>
            <pc:sldMk cId="1454011300" sldId="3095"/>
            <ac:spMk id="2" creationId="{2C1B2FD5-7A6D-64ED-B212-733B6EDB1403}"/>
          </ac:spMkLst>
        </pc:spChg>
        <pc:graphicFrameChg chg="mod modGraphic">
          <ac:chgData name="paul meaney" userId="8f3b41ac-413d-46e0-bc97-8181c95bcdc2" providerId="ADAL" clId="{983FFC0D-6031-4F49-B28C-FA9A3F36E720}" dt="2025-02-17T16:27:50.024" v="18483" actId="20577"/>
          <ac:graphicFrameMkLst>
            <pc:docMk/>
            <pc:sldMk cId="1454011300" sldId="3095"/>
            <ac:graphicFrameMk id="5" creationId="{2F261574-3CEE-4A3F-5796-083B5855D484}"/>
          </ac:graphicFrameMkLst>
        </pc:graphicFrameChg>
      </pc:sldChg>
      <pc:sldChg chg="modSp add mod">
        <pc:chgData name="paul meaney" userId="8f3b41ac-413d-46e0-bc97-8181c95bcdc2" providerId="ADAL" clId="{983FFC0D-6031-4F49-B28C-FA9A3F36E720}" dt="2025-02-17T16:27:19.735" v="18434"/>
        <pc:sldMkLst>
          <pc:docMk/>
          <pc:sldMk cId="1492247193" sldId="3096"/>
        </pc:sldMkLst>
        <pc:spChg chg="mod">
          <ac:chgData name="paul meaney" userId="8f3b41ac-413d-46e0-bc97-8181c95bcdc2" providerId="ADAL" clId="{983FFC0D-6031-4F49-B28C-FA9A3F36E720}" dt="2025-02-17T15:56:40.339" v="16508"/>
          <ac:spMkLst>
            <pc:docMk/>
            <pc:sldMk cId="1492247193" sldId="3096"/>
            <ac:spMk id="2" creationId="{3515A763-F770-9E13-5E3B-F51875F261D3}"/>
          </ac:spMkLst>
        </pc:spChg>
        <pc:graphicFrameChg chg="mod modGraphic">
          <ac:chgData name="paul meaney" userId="8f3b41ac-413d-46e0-bc97-8181c95bcdc2" providerId="ADAL" clId="{983FFC0D-6031-4F49-B28C-FA9A3F36E720}" dt="2025-02-17T16:27:19.735" v="18434"/>
          <ac:graphicFrameMkLst>
            <pc:docMk/>
            <pc:sldMk cId="1492247193" sldId="3096"/>
            <ac:graphicFrameMk id="5" creationId="{C533BAC5-14FB-DB6A-E259-ED608E920021}"/>
          </ac:graphicFrameMkLst>
        </pc:graphicFrameChg>
      </pc:sldChg>
      <pc:sldChg chg="modSp add mod">
        <pc:chgData name="paul meaney" userId="8f3b41ac-413d-46e0-bc97-8181c95bcdc2" providerId="ADAL" clId="{983FFC0D-6031-4F49-B28C-FA9A3F36E720}" dt="2025-02-17T16:29:55.271" v="18771" actId="14100"/>
        <pc:sldMkLst>
          <pc:docMk/>
          <pc:sldMk cId="263559980" sldId="3097"/>
        </pc:sldMkLst>
        <pc:spChg chg="mod">
          <ac:chgData name="paul meaney" userId="8f3b41ac-413d-46e0-bc97-8181c95bcdc2" providerId="ADAL" clId="{983FFC0D-6031-4F49-B28C-FA9A3F36E720}" dt="2025-02-17T15:56:37.195" v="16507"/>
          <ac:spMkLst>
            <pc:docMk/>
            <pc:sldMk cId="263559980" sldId="3097"/>
            <ac:spMk id="2" creationId="{21BA74D6-39BE-58F6-E4D8-3553C092DA69}"/>
          </ac:spMkLst>
        </pc:spChg>
        <pc:graphicFrameChg chg="mod modGraphic">
          <ac:chgData name="paul meaney" userId="8f3b41ac-413d-46e0-bc97-8181c95bcdc2" providerId="ADAL" clId="{983FFC0D-6031-4F49-B28C-FA9A3F36E720}" dt="2025-02-17T16:29:55.271" v="18771" actId="14100"/>
          <ac:graphicFrameMkLst>
            <pc:docMk/>
            <pc:sldMk cId="263559980" sldId="3097"/>
            <ac:graphicFrameMk id="5" creationId="{D8364126-770D-0145-EB19-3F5831A68D11}"/>
          </ac:graphicFrameMkLst>
        </pc:graphicFrameChg>
      </pc:sldChg>
      <pc:sldChg chg="modSp add mod">
        <pc:chgData name="paul meaney" userId="8f3b41ac-413d-46e0-bc97-8181c95bcdc2" providerId="ADAL" clId="{983FFC0D-6031-4F49-B28C-FA9A3F36E720}" dt="2025-02-17T16:31:51.063" v="18784" actId="20577"/>
        <pc:sldMkLst>
          <pc:docMk/>
          <pc:sldMk cId="843719322" sldId="3098"/>
        </pc:sldMkLst>
        <pc:graphicFrameChg chg="modGraphic">
          <ac:chgData name="paul meaney" userId="8f3b41ac-413d-46e0-bc97-8181c95bcdc2" providerId="ADAL" clId="{983FFC0D-6031-4F49-B28C-FA9A3F36E720}" dt="2025-02-17T16:31:51.063" v="18784" actId="20577"/>
          <ac:graphicFrameMkLst>
            <pc:docMk/>
            <pc:sldMk cId="843719322" sldId="3098"/>
            <ac:graphicFrameMk id="5" creationId="{4EC94E75-10E4-6507-3E86-209F79A0CD2C}"/>
          </ac:graphicFrameMkLst>
        </pc:graphicFrameChg>
      </pc:sldChg>
      <pc:sldChg chg="modSp add mod">
        <pc:chgData name="paul meaney" userId="8f3b41ac-413d-46e0-bc97-8181c95bcdc2" providerId="ADAL" clId="{983FFC0D-6031-4F49-B28C-FA9A3F36E720}" dt="2025-02-17T16:38:46.358" v="19570" actId="20577"/>
        <pc:sldMkLst>
          <pc:docMk/>
          <pc:sldMk cId="2759179855" sldId="3099"/>
        </pc:sldMkLst>
        <pc:spChg chg="mod">
          <ac:chgData name="paul meaney" userId="8f3b41ac-413d-46e0-bc97-8181c95bcdc2" providerId="ADAL" clId="{983FFC0D-6031-4F49-B28C-FA9A3F36E720}" dt="2025-02-17T16:34:32.991" v="19121" actId="20577"/>
          <ac:spMkLst>
            <pc:docMk/>
            <pc:sldMk cId="2759179855" sldId="3099"/>
            <ac:spMk id="2" creationId="{0782B812-7019-7C5D-A8BF-D62CC9FE4A12}"/>
          </ac:spMkLst>
        </pc:spChg>
        <pc:graphicFrameChg chg="modGraphic">
          <ac:chgData name="paul meaney" userId="8f3b41ac-413d-46e0-bc97-8181c95bcdc2" providerId="ADAL" clId="{983FFC0D-6031-4F49-B28C-FA9A3F36E720}" dt="2025-02-17T16:38:46.358" v="19570" actId="20577"/>
          <ac:graphicFrameMkLst>
            <pc:docMk/>
            <pc:sldMk cId="2759179855" sldId="3099"/>
            <ac:graphicFrameMk id="5" creationId="{5EE9BA2C-EB83-BD5A-7926-BA53D6E83798}"/>
          </ac:graphicFrameMkLst>
        </pc:graphicFrameChg>
      </pc:sldChg>
      <pc:sldChg chg="modSp add mod">
        <pc:chgData name="paul meaney" userId="8f3b41ac-413d-46e0-bc97-8181c95bcdc2" providerId="ADAL" clId="{983FFC0D-6031-4F49-B28C-FA9A3F36E720}" dt="2025-02-17T16:42:53.483" v="20120" actId="20577"/>
        <pc:sldMkLst>
          <pc:docMk/>
          <pc:sldMk cId="3421486046" sldId="3100"/>
        </pc:sldMkLst>
        <pc:spChg chg="mod">
          <ac:chgData name="paul meaney" userId="8f3b41ac-413d-46e0-bc97-8181c95bcdc2" providerId="ADAL" clId="{983FFC0D-6031-4F49-B28C-FA9A3F36E720}" dt="2025-02-17T16:34:38.227" v="19122"/>
          <ac:spMkLst>
            <pc:docMk/>
            <pc:sldMk cId="3421486046" sldId="3100"/>
            <ac:spMk id="2" creationId="{7BCB5D9A-EA88-9DCD-DAAF-5DDA1EE05B4F}"/>
          </ac:spMkLst>
        </pc:spChg>
        <pc:graphicFrameChg chg="mod modGraphic">
          <ac:chgData name="paul meaney" userId="8f3b41ac-413d-46e0-bc97-8181c95bcdc2" providerId="ADAL" clId="{983FFC0D-6031-4F49-B28C-FA9A3F36E720}" dt="2025-02-17T16:42:53.483" v="20120" actId="20577"/>
          <ac:graphicFrameMkLst>
            <pc:docMk/>
            <pc:sldMk cId="3421486046" sldId="3100"/>
            <ac:graphicFrameMk id="5" creationId="{977ECBCD-880E-6877-D040-F4330EB87086}"/>
          </ac:graphicFrameMkLst>
        </pc:graphicFrameChg>
      </pc:sldChg>
      <pc:sldChg chg="modSp add mod">
        <pc:chgData name="paul meaney" userId="8f3b41ac-413d-46e0-bc97-8181c95bcdc2" providerId="ADAL" clId="{983FFC0D-6031-4F49-B28C-FA9A3F36E720}" dt="2025-02-17T16:40:40.630" v="19662" actId="20577"/>
        <pc:sldMkLst>
          <pc:docMk/>
          <pc:sldMk cId="4139022099" sldId="3101"/>
        </pc:sldMkLst>
        <pc:graphicFrameChg chg="mod modGraphic">
          <ac:chgData name="paul meaney" userId="8f3b41ac-413d-46e0-bc97-8181c95bcdc2" providerId="ADAL" clId="{983FFC0D-6031-4F49-B28C-FA9A3F36E720}" dt="2025-02-17T16:40:40.630" v="19662" actId="20577"/>
          <ac:graphicFrameMkLst>
            <pc:docMk/>
            <pc:sldMk cId="4139022099" sldId="3101"/>
            <ac:graphicFrameMk id="5" creationId="{E610CAAA-BEBB-F61C-020E-58A060CD33A7}"/>
          </ac:graphicFrameMkLst>
        </pc:graphicFrameChg>
      </pc:sldChg>
      <pc:sldChg chg="modSp add mod">
        <pc:chgData name="paul meaney" userId="8f3b41ac-413d-46e0-bc97-8181c95bcdc2" providerId="ADAL" clId="{983FFC0D-6031-4F49-B28C-FA9A3F36E720}" dt="2025-02-17T16:43:32.715" v="20176" actId="20577"/>
        <pc:sldMkLst>
          <pc:docMk/>
          <pc:sldMk cId="1041183279" sldId="3102"/>
        </pc:sldMkLst>
        <pc:spChg chg="mod">
          <ac:chgData name="paul meaney" userId="8f3b41ac-413d-46e0-bc97-8181c95bcdc2" providerId="ADAL" clId="{983FFC0D-6031-4F49-B28C-FA9A3F36E720}" dt="2025-02-17T16:34:43.219" v="19123"/>
          <ac:spMkLst>
            <pc:docMk/>
            <pc:sldMk cId="1041183279" sldId="3102"/>
            <ac:spMk id="2" creationId="{5463006D-8C52-9329-38AA-FEED3758F8BB}"/>
          </ac:spMkLst>
        </pc:spChg>
        <pc:graphicFrameChg chg="mod modGraphic">
          <ac:chgData name="paul meaney" userId="8f3b41ac-413d-46e0-bc97-8181c95bcdc2" providerId="ADAL" clId="{983FFC0D-6031-4F49-B28C-FA9A3F36E720}" dt="2025-02-17T16:43:32.715" v="20176" actId="20577"/>
          <ac:graphicFrameMkLst>
            <pc:docMk/>
            <pc:sldMk cId="1041183279" sldId="3102"/>
            <ac:graphicFrameMk id="5" creationId="{0CD939EA-2450-3A8A-7C57-D60173788027}"/>
          </ac:graphicFrameMkLst>
        </pc:graphicFrameChg>
      </pc:sldChg>
      <pc:sldChg chg="modSp add mod">
        <pc:chgData name="paul meaney" userId="8f3b41ac-413d-46e0-bc97-8181c95bcdc2" providerId="ADAL" clId="{983FFC0D-6031-4F49-B28C-FA9A3F36E720}" dt="2025-02-17T16:58:22.558" v="21320" actId="14100"/>
        <pc:sldMkLst>
          <pc:docMk/>
          <pc:sldMk cId="3800993673" sldId="3103"/>
        </pc:sldMkLst>
        <pc:spChg chg="mod">
          <ac:chgData name="paul meaney" userId="8f3b41ac-413d-46e0-bc97-8181c95bcdc2" providerId="ADAL" clId="{983FFC0D-6031-4F49-B28C-FA9A3F36E720}" dt="2025-02-17T16:44:03.673" v="20194" actId="20577"/>
          <ac:spMkLst>
            <pc:docMk/>
            <pc:sldMk cId="3800993673" sldId="3103"/>
            <ac:spMk id="2" creationId="{E19CF307-970D-2BE6-D867-9DFD211974D8}"/>
          </ac:spMkLst>
        </pc:spChg>
        <pc:graphicFrameChg chg="mod modGraphic">
          <ac:chgData name="paul meaney" userId="8f3b41ac-413d-46e0-bc97-8181c95bcdc2" providerId="ADAL" clId="{983FFC0D-6031-4F49-B28C-FA9A3F36E720}" dt="2025-02-17T16:58:22.558" v="21320" actId="14100"/>
          <ac:graphicFrameMkLst>
            <pc:docMk/>
            <pc:sldMk cId="3800993673" sldId="3103"/>
            <ac:graphicFrameMk id="5" creationId="{E9A8E713-58F2-8496-74CA-1EE9E34D6115}"/>
          </ac:graphicFrameMkLst>
        </pc:graphicFrameChg>
      </pc:sldChg>
      <pc:sldChg chg="modSp add mod">
        <pc:chgData name="paul meaney" userId="8f3b41ac-413d-46e0-bc97-8181c95bcdc2" providerId="ADAL" clId="{983FFC0D-6031-4F49-B28C-FA9A3F36E720}" dt="2025-02-17T16:55:55.661" v="21029" actId="20577"/>
        <pc:sldMkLst>
          <pc:docMk/>
          <pc:sldMk cId="1253020067" sldId="3104"/>
        </pc:sldMkLst>
        <pc:spChg chg="mod">
          <ac:chgData name="paul meaney" userId="8f3b41ac-413d-46e0-bc97-8181c95bcdc2" providerId="ADAL" clId="{983FFC0D-6031-4F49-B28C-FA9A3F36E720}" dt="2025-02-17T16:44:09.755" v="20196" actId="20577"/>
          <ac:spMkLst>
            <pc:docMk/>
            <pc:sldMk cId="1253020067" sldId="3104"/>
            <ac:spMk id="2" creationId="{2A9DA7C4-3EC1-260A-A354-D0FF2FC2E652}"/>
          </ac:spMkLst>
        </pc:spChg>
        <pc:graphicFrameChg chg="mod modGraphic">
          <ac:chgData name="paul meaney" userId="8f3b41ac-413d-46e0-bc97-8181c95bcdc2" providerId="ADAL" clId="{983FFC0D-6031-4F49-B28C-FA9A3F36E720}" dt="2025-02-17T16:55:55.661" v="21029" actId="20577"/>
          <ac:graphicFrameMkLst>
            <pc:docMk/>
            <pc:sldMk cId="1253020067" sldId="3104"/>
            <ac:graphicFrameMk id="5" creationId="{0DB263B7-1A57-7A62-3147-1D811819309F}"/>
          </ac:graphicFrameMkLst>
        </pc:graphicFrameChg>
      </pc:sldChg>
      <pc:sldChg chg="modSp add mod">
        <pc:chgData name="paul meaney" userId="8f3b41ac-413d-46e0-bc97-8181c95bcdc2" providerId="ADAL" clId="{983FFC0D-6031-4F49-B28C-FA9A3F36E720}" dt="2025-02-18T09:22:09.024" v="21997" actId="14100"/>
        <pc:sldMkLst>
          <pc:docMk/>
          <pc:sldMk cId="4219234583" sldId="3105"/>
        </pc:sldMkLst>
        <pc:spChg chg="mod">
          <ac:chgData name="paul meaney" userId="8f3b41ac-413d-46e0-bc97-8181c95bcdc2" providerId="ADAL" clId="{983FFC0D-6031-4F49-B28C-FA9A3F36E720}" dt="2025-02-17T16:44:13.718" v="20197"/>
          <ac:spMkLst>
            <pc:docMk/>
            <pc:sldMk cId="4219234583" sldId="3105"/>
            <ac:spMk id="2" creationId="{04B0EAE7-6B96-FC9C-6DE2-E0AFB9465A01}"/>
          </ac:spMkLst>
        </pc:spChg>
        <pc:graphicFrameChg chg="mod modGraphic">
          <ac:chgData name="paul meaney" userId="8f3b41ac-413d-46e0-bc97-8181c95bcdc2" providerId="ADAL" clId="{983FFC0D-6031-4F49-B28C-FA9A3F36E720}" dt="2025-02-18T09:22:09.024" v="21997" actId="14100"/>
          <ac:graphicFrameMkLst>
            <pc:docMk/>
            <pc:sldMk cId="4219234583" sldId="3105"/>
            <ac:graphicFrameMk id="5" creationId="{683E98FA-5831-54F4-E4B1-AE7720EB4E41}"/>
          </ac:graphicFrameMkLst>
        </pc:graphicFrameChg>
      </pc:sldChg>
      <pc:sldChg chg="modSp add mod">
        <pc:chgData name="paul meaney" userId="8f3b41ac-413d-46e0-bc97-8181c95bcdc2" providerId="ADAL" clId="{983FFC0D-6031-4F49-B28C-FA9A3F36E720}" dt="2025-02-17T16:59:22.046" v="21495" actId="14100"/>
        <pc:sldMkLst>
          <pc:docMk/>
          <pc:sldMk cId="2964739163" sldId="3106"/>
        </pc:sldMkLst>
        <pc:spChg chg="mod">
          <ac:chgData name="paul meaney" userId="8f3b41ac-413d-46e0-bc97-8181c95bcdc2" providerId="ADAL" clId="{983FFC0D-6031-4F49-B28C-FA9A3F36E720}" dt="2025-02-17T16:44:17.286" v="20198"/>
          <ac:spMkLst>
            <pc:docMk/>
            <pc:sldMk cId="2964739163" sldId="3106"/>
            <ac:spMk id="2" creationId="{DBD570C1-F0B0-EBEE-8A16-2C99731BB43E}"/>
          </ac:spMkLst>
        </pc:spChg>
        <pc:graphicFrameChg chg="mod modGraphic">
          <ac:chgData name="paul meaney" userId="8f3b41ac-413d-46e0-bc97-8181c95bcdc2" providerId="ADAL" clId="{983FFC0D-6031-4F49-B28C-FA9A3F36E720}" dt="2025-02-17T16:59:22.046" v="21495" actId="14100"/>
          <ac:graphicFrameMkLst>
            <pc:docMk/>
            <pc:sldMk cId="2964739163" sldId="3106"/>
            <ac:graphicFrameMk id="5" creationId="{47E0802D-08BD-36EF-EBC1-90BACA24039D}"/>
          </ac:graphicFrameMkLst>
        </pc:graphicFrameChg>
      </pc:sldChg>
      <pc:sldChg chg="modSp add setBg">
        <pc:chgData name="paul meaney" userId="8f3b41ac-413d-46e0-bc97-8181c95bcdc2" providerId="ADAL" clId="{983FFC0D-6031-4F49-B28C-FA9A3F36E720}" dt="2025-02-18T09:17:32.137" v="21658" actId="20577"/>
        <pc:sldMkLst>
          <pc:docMk/>
          <pc:sldMk cId="3949254039" sldId="3107"/>
        </pc:sldMkLst>
        <pc:graphicFrameChg chg="mod">
          <ac:chgData name="paul meaney" userId="8f3b41ac-413d-46e0-bc97-8181c95bcdc2" providerId="ADAL" clId="{983FFC0D-6031-4F49-B28C-FA9A3F36E720}" dt="2025-02-18T09:17:32.137" v="21658" actId="20577"/>
          <ac:graphicFrameMkLst>
            <pc:docMk/>
            <pc:sldMk cId="3949254039" sldId="3107"/>
            <ac:graphicFrameMk id="6" creationId="{78A26A9A-09C1-2A7A-AE0A-6F24EE68260C}"/>
          </ac:graphicFrameMkLst>
        </pc:graphicFrameChg>
      </pc:sldChg>
      <pc:sldChg chg="modSp add mod">
        <pc:chgData name="paul meaney" userId="8f3b41ac-413d-46e0-bc97-8181c95bcdc2" providerId="ADAL" clId="{983FFC0D-6031-4F49-B28C-FA9A3F36E720}" dt="2025-02-18T09:17:25.151" v="21656" actId="20577"/>
        <pc:sldMkLst>
          <pc:docMk/>
          <pc:sldMk cId="3489458650" sldId="3108"/>
        </pc:sldMkLst>
        <pc:spChg chg="mod">
          <ac:chgData name="paul meaney" userId="8f3b41ac-413d-46e0-bc97-8181c95bcdc2" providerId="ADAL" clId="{983FFC0D-6031-4F49-B28C-FA9A3F36E720}" dt="2025-02-18T09:17:14.833" v="21632" actId="20577"/>
          <ac:spMkLst>
            <pc:docMk/>
            <pc:sldMk cId="3489458650" sldId="3108"/>
            <ac:spMk id="2" creationId="{D3A3FF5F-B038-9AC6-CC2A-A7E489A1356B}"/>
          </ac:spMkLst>
        </pc:spChg>
        <pc:graphicFrameChg chg="mod">
          <ac:chgData name="paul meaney" userId="8f3b41ac-413d-46e0-bc97-8181c95bcdc2" providerId="ADAL" clId="{983FFC0D-6031-4F49-B28C-FA9A3F36E720}" dt="2025-02-18T09:17:25.151" v="21656" actId="20577"/>
          <ac:graphicFrameMkLst>
            <pc:docMk/>
            <pc:sldMk cId="3489458650" sldId="3108"/>
            <ac:graphicFrameMk id="6" creationId="{4A9714F9-5EBB-7D06-E32B-9D762F4E3C4B}"/>
          </ac:graphicFrameMkLst>
        </pc:graphicFrameChg>
      </pc:sldChg>
      <pc:sldChg chg="modSp add mod">
        <pc:chgData name="paul meaney" userId="8f3b41ac-413d-46e0-bc97-8181c95bcdc2" providerId="ADAL" clId="{983FFC0D-6031-4F49-B28C-FA9A3F36E720}" dt="2025-02-18T09:17:57.101" v="21678" actId="20577"/>
        <pc:sldMkLst>
          <pc:docMk/>
          <pc:sldMk cId="601182428" sldId="3109"/>
        </pc:sldMkLst>
        <pc:spChg chg="mod">
          <ac:chgData name="paul meaney" userId="8f3b41ac-413d-46e0-bc97-8181c95bcdc2" providerId="ADAL" clId="{983FFC0D-6031-4F49-B28C-FA9A3F36E720}" dt="2025-02-18T09:17:52.944" v="21672" actId="20577"/>
          <ac:spMkLst>
            <pc:docMk/>
            <pc:sldMk cId="601182428" sldId="3109"/>
            <ac:spMk id="2" creationId="{C6D37151-F93F-EA32-63DB-6469F2709317}"/>
          </ac:spMkLst>
        </pc:spChg>
        <pc:graphicFrameChg chg="mod">
          <ac:chgData name="paul meaney" userId="8f3b41ac-413d-46e0-bc97-8181c95bcdc2" providerId="ADAL" clId="{983FFC0D-6031-4F49-B28C-FA9A3F36E720}" dt="2025-02-18T09:17:57.101" v="21678" actId="20577"/>
          <ac:graphicFrameMkLst>
            <pc:docMk/>
            <pc:sldMk cId="601182428" sldId="3109"/>
            <ac:graphicFrameMk id="6" creationId="{4999C66C-DEE5-70D9-28EA-7A8C0D158B98}"/>
          </ac:graphicFrameMkLst>
        </pc:graphicFrameChg>
      </pc:sldChg>
      <pc:sldChg chg="modSp add mod">
        <pc:chgData name="paul meaney" userId="8f3b41ac-413d-46e0-bc97-8181c95bcdc2" providerId="ADAL" clId="{983FFC0D-6031-4F49-B28C-FA9A3F36E720}" dt="2025-02-18T09:18:18.792" v="21702" actId="20577"/>
        <pc:sldMkLst>
          <pc:docMk/>
          <pc:sldMk cId="3874658789" sldId="3110"/>
        </pc:sldMkLst>
        <pc:spChg chg="mod">
          <ac:chgData name="paul meaney" userId="8f3b41ac-413d-46e0-bc97-8181c95bcdc2" providerId="ADAL" clId="{983FFC0D-6031-4F49-B28C-FA9A3F36E720}" dt="2025-02-18T09:18:15.273" v="21691" actId="20577"/>
          <ac:spMkLst>
            <pc:docMk/>
            <pc:sldMk cId="3874658789" sldId="3110"/>
            <ac:spMk id="2" creationId="{BD2068DF-3BD8-A159-3C6D-6C9364557846}"/>
          </ac:spMkLst>
        </pc:spChg>
        <pc:graphicFrameChg chg="mod">
          <ac:chgData name="paul meaney" userId="8f3b41ac-413d-46e0-bc97-8181c95bcdc2" providerId="ADAL" clId="{983FFC0D-6031-4F49-B28C-FA9A3F36E720}" dt="2025-02-18T09:18:18.792" v="21702" actId="20577"/>
          <ac:graphicFrameMkLst>
            <pc:docMk/>
            <pc:sldMk cId="3874658789" sldId="3110"/>
            <ac:graphicFrameMk id="6" creationId="{C2E85E4A-35D9-D482-BAF5-4816599A6E51}"/>
          </ac:graphicFrameMkLst>
        </pc:graphicFrameChg>
      </pc:sldChg>
      <pc:sldChg chg="modSp add mod">
        <pc:chgData name="paul meaney" userId="8f3b41ac-413d-46e0-bc97-8181c95bcdc2" providerId="ADAL" clId="{983FFC0D-6031-4F49-B28C-FA9A3F36E720}" dt="2025-02-18T09:18:34.037" v="21729" actId="20577"/>
        <pc:sldMkLst>
          <pc:docMk/>
          <pc:sldMk cId="2761065792" sldId="3111"/>
        </pc:sldMkLst>
        <pc:spChg chg="mod">
          <ac:chgData name="paul meaney" userId="8f3b41ac-413d-46e0-bc97-8181c95bcdc2" providerId="ADAL" clId="{983FFC0D-6031-4F49-B28C-FA9A3F36E720}" dt="2025-02-18T09:18:29.278" v="21714" actId="20577"/>
          <ac:spMkLst>
            <pc:docMk/>
            <pc:sldMk cId="2761065792" sldId="3111"/>
            <ac:spMk id="2" creationId="{16EA8A08-EFE5-5435-A265-FD4366D183C4}"/>
          </ac:spMkLst>
        </pc:spChg>
        <pc:graphicFrameChg chg="mod">
          <ac:chgData name="paul meaney" userId="8f3b41ac-413d-46e0-bc97-8181c95bcdc2" providerId="ADAL" clId="{983FFC0D-6031-4F49-B28C-FA9A3F36E720}" dt="2025-02-18T09:18:34.037" v="21729" actId="20577"/>
          <ac:graphicFrameMkLst>
            <pc:docMk/>
            <pc:sldMk cId="2761065792" sldId="3111"/>
            <ac:graphicFrameMk id="6" creationId="{DA6BCD2F-285D-B6A8-3CC5-3B881BB6F1F9}"/>
          </ac:graphicFrameMkLst>
        </pc:graphicFrameChg>
      </pc:sldChg>
      <pc:sldChg chg="modSp add mod">
        <pc:chgData name="paul meaney" userId="8f3b41ac-413d-46e0-bc97-8181c95bcdc2" providerId="ADAL" clId="{983FFC0D-6031-4F49-B28C-FA9A3F36E720}" dt="2025-02-18T09:18:49.551" v="21741" actId="20577"/>
        <pc:sldMkLst>
          <pc:docMk/>
          <pc:sldMk cId="1711225696" sldId="3112"/>
        </pc:sldMkLst>
        <pc:spChg chg="mod">
          <ac:chgData name="paul meaney" userId="8f3b41ac-413d-46e0-bc97-8181c95bcdc2" providerId="ADAL" clId="{983FFC0D-6031-4F49-B28C-FA9A3F36E720}" dt="2025-02-18T09:18:45.400" v="21733" actId="20577"/>
          <ac:spMkLst>
            <pc:docMk/>
            <pc:sldMk cId="1711225696" sldId="3112"/>
            <ac:spMk id="2" creationId="{839EB891-16F5-2CAA-A233-D3A3124F55C0}"/>
          </ac:spMkLst>
        </pc:spChg>
        <pc:graphicFrameChg chg="mod">
          <ac:chgData name="paul meaney" userId="8f3b41ac-413d-46e0-bc97-8181c95bcdc2" providerId="ADAL" clId="{983FFC0D-6031-4F49-B28C-FA9A3F36E720}" dt="2025-02-18T09:18:49.551" v="21741" actId="20577"/>
          <ac:graphicFrameMkLst>
            <pc:docMk/>
            <pc:sldMk cId="1711225696" sldId="3112"/>
            <ac:graphicFrameMk id="6" creationId="{F3B01F8C-AE71-A92E-964A-EE00953053A2}"/>
          </ac:graphicFrameMkLst>
        </pc:graphicFrameChg>
      </pc:sldChg>
      <pc:sldChg chg="modSp add mod">
        <pc:chgData name="paul meaney" userId="8f3b41ac-413d-46e0-bc97-8181c95bcdc2" providerId="ADAL" clId="{983FFC0D-6031-4F49-B28C-FA9A3F36E720}" dt="2025-02-18T09:20:27.184" v="21866" actId="20577"/>
        <pc:sldMkLst>
          <pc:docMk/>
          <pc:sldMk cId="1406427666" sldId="3113"/>
        </pc:sldMkLst>
        <pc:spChg chg="mod">
          <ac:chgData name="paul meaney" userId="8f3b41ac-413d-46e0-bc97-8181c95bcdc2" providerId="ADAL" clId="{983FFC0D-6031-4F49-B28C-FA9A3F36E720}" dt="2025-02-18T09:20:21.888" v="21846" actId="20577"/>
          <ac:spMkLst>
            <pc:docMk/>
            <pc:sldMk cId="1406427666" sldId="3113"/>
            <ac:spMk id="2" creationId="{C0C79B59-5D0E-18B1-E341-FC608A173925}"/>
          </ac:spMkLst>
        </pc:spChg>
        <pc:graphicFrameChg chg="mod">
          <ac:chgData name="paul meaney" userId="8f3b41ac-413d-46e0-bc97-8181c95bcdc2" providerId="ADAL" clId="{983FFC0D-6031-4F49-B28C-FA9A3F36E720}" dt="2025-02-18T09:20:27.184" v="21866" actId="20577"/>
          <ac:graphicFrameMkLst>
            <pc:docMk/>
            <pc:sldMk cId="1406427666" sldId="3113"/>
            <ac:graphicFrameMk id="6" creationId="{EFB10973-6580-11D6-FF38-6DD5C29BDE73}"/>
          </ac:graphicFrameMkLst>
        </pc:graphicFrameChg>
      </pc:sldChg>
      <pc:sldChg chg="modSp add mod">
        <pc:chgData name="paul meaney" userId="8f3b41ac-413d-46e0-bc97-8181c95bcdc2" providerId="ADAL" clId="{983FFC0D-6031-4F49-B28C-FA9A3F36E720}" dt="2025-02-18T09:21:18.207" v="21898" actId="20577"/>
        <pc:sldMkLst>
          <pc:docMk/>
          <pc:sldMk cId="1902661727" sldId="3114"/>
        </pc:sldMkLst>
        <pc:spChg chg="mod">
          <ac:chgData name="paul meaney" userId="8f3b41ac-413d-46e0-bc97-8181c95bcdc2" providerId="ADAL" clId="{983FFC0D-6031-4F49-B28C-FA9A3F36E720}" dt="2025-02-18T09:21:12.670" v="21882" actId="20577"/>
          <ac:spMkLst>
            <pc:docMk/>
            <pc:sldMk cId="1902661727" sldId="3114"/>
            <ac:spMk id="2" creationId="{4B1CAA6F-61DA-3535-49EF-99C99A35C5B8}"/>
          </ac:spMkLst>
        </pc:spChg>
        <pc:graphicFrameChg chg="mod">
          <ac:chgData name="paul meaney" userId="8f3b41ac-413d-46e0-bc97-8181c95bcdc2" providerId="ADAL" clId="{983FFC0D-6031-4F49-B28C-FA9A3F36E720}" dt="2025-02-18T09:21:18.207" v="21898" actId="20577"/>
          <ac:graphicFrameMkLst>
            <pc:docMk/>
            <pc:sldMk cId="1902661727" sldId="3114"/>
            <ac:graphicFrameMk id="6" creationId="{7C2C866F-282D-E10A-FD8B-29A80D749C15}"/>
          </ac:graphicFrameMkLst>
        </pc:graphicFrameChg>
      </pc:sldChg>
      <pc:sldChg chg="modSp add mod">
        <pc:chgData name="paul meaney" userId="8f3b41ac-413d-46e0-bc97-8181c95bcdc2" providerId="ADAL" clId="{983FFC0D-6031-4F49-B28C-FA9A3F36E720}" dt="2025-02-18T12:51:20.592" v="26043" actId="6549"/>
        <pc:sldMkLst>
          <pc:docMk/>
          <pc:sldMk cId="2030707807" sldId="3115"/>
        </pc:sldMkLst>
        <pc:spChg chg="mod">
          <ac:chgData name="paul meaney" userId="8f3b41ac-413d-46e0-bc97-8181c95bcdc2" providerId="ADAL" clId="{983FFC0D-6031-4F49-B28C-FA9A3F36E720}" dt="2025-02-18T09:22:33.464" v="22016" actId="20577"/>
          <ac:spMkLst>
            <pc:docMk/>
            <pc:sldMk cId="2030707807" sldId="3115"/>
            <ac:spMk id="2" creationId="{9FACFB9E-A10C-D727-A970-4C7D97E99F48}"/>
          </ac:spMkLst>
        </pc:spChg>
        <pc:graphicFrameChg chg="modGraphic">
          <ac:chgData name="paul meaney" userId="8f3b41ac-413d-46e0-bc97-8181c95bcdc2" providerId="ADAL" clId="{983FFC0D-6031-4F49-B28C-FA9A3F36E720}" dt="2025-02-18T12:51:20.592" v="26043" actId="6549"/>
          <ac:graphicFrameMkLst>
            <pc:docMk/>
            <pc:sldMk cId="2030707807" sldId="3115"/>
            <ac:graphicFrameMk id="5" creationId="{2ACA7C3E-F7D4-F424-C597-AC58812FB487}"/>
          </ac:graphicFrameMkLst>
        </pc:graphicFrameChg>
      </pc:sldChg>
      <pc:sldChg chg="modSp add mod">
        <pc:chgData name="paul meaney" userId="8f3b41ac-413d-46e0-bc97-8181c95bcdc2" providerId="ADAL" clId="{983FFC0D-6031-4F49-B28C-FA9A3F36E720}" dt="2025-02-18T12:53:25.082" v="26398" actId="20577"/>
        <pc:sldMkLst>
          <pc:docMk/>
          <pc:sldMk cId="3191482527" sldId="3116"/>
        </pc:sldMkLst>
        <pc:spChg chg="mod">
          <ac:chgData name="paul meaney" userId="8f3b41ac-413d-46e0-bc97-8181c95bcdc2" providerId="ADAL" clId="{983FFC0D-6031-4F49-B28C-FA9A3F36E720}" dt="2025-02-18T09:22:51.218" v="22017"/>
          <ac:spMkLst>
            <pc:docMk/>
            <pc:sldMk cId="3191482527" sldId="3116"/>
            <ac:spMk id="2" creationId="{700B31F2-E0E2-43B1-8FCE-54D0BF485C44}"/>
          </ac:spMkLst>
        </pc:spChg>
        <pc:graphicFrameChg chg="mod modGraphic">
          <ac:chgData name="paul meaney" userId="8f3b41ac-413d-46e0-bc97-8181c95bcdc2" providerId="ADAL" clId="{983FFC0D-6031-4F49-B28C-FA9A3F36E720}" dt="2025-02-18T12:53:25.082" v="26398" actId="20577"/>
          <ac:graphicFrameMkLst>
            <pc:docMk/>
            <pc:sldMk cId="3191482527" sldId="3116"/>
            <ac:graphicFrameMk id="5" creationId="{854565F3-9128-7105-102F-0DC0F59F4C5D}"/>
          </ac:graphicFrameMkLst>
        </pc:graphicFrameChg>
      </pc:sldChg>
      <pc:sldChg chg="modSp add mod">
        <pc:chgData name="paul meaney" userId="8f3b41ac-413d-46e0-bc97-8181c95bcdc2" providerId="ADAL" clId="{983FFC0D-6031-4F49-B28C-FA9A3F36E720}" dt="2025-02-18T12:55:30.506" v="26713" actId="20577"/>
        <pc:sldMkLst>
          <pc:docMk/>
          <pc:sldMk cId="2585788958" sldId="3117"/>
        </pc:sldMkLst>
        <pc:spChg chg="mod">
          <ac:chgData name="paul meaney" userId="8f3b41ac-413d-46e0-bc97-8181c95bcdc2" providerId="ADAL" clId="{983FFC0D-6031-4F49-B28C-FA9A3F36E720}" dt="2025-02-18T09:22:53.850" v="22018"/>
          <ac:spMkLst>
            <pc:docMk/>
            <pc:sldMk cId="2585788958" sldId="3117"/>
            <ac:spMk id="2" creationId="{95A2F1CC-2114-AAE5-BF0D-5DC56E4529E6}"/>
          </ac:spMkLst>
        </pc:spChg>
        <pc:graphicFrameChg chg="modGraphic">
          <ac:chgData name="paul meaney" userId="8f3b41ac-413d-46e0-bc97-8181c95bcdc2" providerId="ADAL" clId="{983FFC0D-6031-4F49-B28C-FA9A3F36E720}" dt="2025-02-18T12:55:30.506" v="26713" actId="20577"/>
          <ac:graphicFrameMkLst>
            <pc:docMk/>
            <pc:sldMk cId="2585788958" sldId="3117"/>
            <ac:graphicFrameMk id="5" creationId="{13FEA960-44E2-F6F0-6163-9F0B7584E517}"/>
          </ac:graphicFrameMkLst>
        </pc:graphicFrameChg>
      </pc:sldChg>
      <pc:sldChg chg="modSp add mod">
        <pc:chgData name="paul meaney" userId="8f3b41ac-413d-46e0-bc97-8181c95bcdc2" providerId="ADAL" clId="{983FFC0D-6031-4F49-B28C-FA9A3F36E720}" dt="2025-02-18T13:54:55.065" v="26881" actId="20577"/>
        <pc:sldMkLst>
          <pc:docMk/>
          <pc:sldMk cId="1679400432" sldId="3118"/>
        </pc:sldMkLst>
        <pc:spChg chg="mod">
          <ac:chgData name="paul meaney" userId="8f3b41ac-413d-46e0-bc97-8181c95bcdc2" providerId="ADAL" clId="{983FFC0D-6031-4F49-B28C-FA9A3F36E720}" dt="2025-02-18T09:22:59.474" v="22019"/>
          <ac:spMkLst>
            <pc:docMk/>
            <pc:sldMk cId="1679400432" sldId="3118"/>
            <ac:spMk id="2" creationId="{C6FF6C0F-00AB-D510-5CC5-C1A9364AD7EB}"/>
          </ac:spMkLst>
        </pc:spChg>
        <pc:graphicFrameChg chg="mod modGraphic">
          <ac:chgData name="paul meaney" userId="8f3b41ac-413d-46e0-bc97-8181c95bcdc2" providerId="ADAL" clId="{983FFC0D-6031-4F49-B28C-FA9A3F36E720}" dt="2025-02-18T13:54:55.065" v="26881" actId="20577"/>
          <ac:graphicFrameMkLst>
            <pc:docMk/>
            <pc:sldMk cId="1679400432" sldId="3118"/>
            <ac:graphicFrameMk id="5" creationId="{4039292C-303F-A2D0-FFA9-70116B6AC63A}"/>
          </ac:graphicFrameMkLst>
        </pc:graphicFrameChg>
      </pc:sldChg>
      <pc:sldChg chg="addSp delSp modSp new mod setBg">
        <pc:chgData name="paul meaney" userId="8f3b41ac-413d-46e0-bc97-8181c95bcdc2" providerId="ADAL" clId="{983FFC0D-6031-4F49-B28C-FA9A3F36E720}" dt="2025-02-18T09:46:41.164" v="23231" actId="20577"/>
        <pc:sldMkLst>
          <pc:docMk/>
          <pc:sldMk cId="1734675382" sldId="3119"/>
        </pc:sldMkLst>
        <pc:spChg chg="mod">
          <ac:chgData name="paul meaney" userId="8f3b41ac-413d-46e0-bc97-8181c95bcdc2" providerId="ADAL" clId="{983FFC0D-6031-4F49-B28C-FA9A3F36E720}" dt="2025-02-18T09:39:56.281" v="22951" actId="26606"/>
          <ac:spMkLst>
            <pc:docMk/>
            <pc:sldMk cId="1734675382" sldId="3119"/>
            <ac:spMk id="2" creationId="{FC15A5D0-AD2F-134C-95D0-419AC0701508}"/>
          </ac:spMkLst>
        </pc:spChg>
        <pc:spChg chg="mod">
          <ac:chgData name="paul meaney" userId="8f3b41ac-413d-46e0-bc97-8181c95bcdc2" providerId="ADAL" clId="{983FFC0D-6031-4F49-B28C-FA9A3F36E720}" dt="2025-02-18T09:39:56.281" v="22951" actId="26606"/>
          <ac:spMkLst>
            <pc:docMk/>
            <pc:sldMk cId="1734675382" sldId="3119"/>
            <ac:spMk id="4" creationId="{5F3BCDAA-7087-C4C6-CB6C-C88D7E5E98EF}"/>
          </ac:spMkLst>
        </pc:spChg>
        <pc:graphicFrameChg chg="add mod modGraphic">
          <ac:chgData name="paul meaney" userId="8f3b41ac-413d-46e0-bc97-8181c95bcdc2" providerId="ADAL" clId="{983FFC0D-6031-4F49-B28C-FA9A3F36E720}" dt="2025-02-18T09:46:41.164" v="23231" actId="20577"/>
          <ac:graphicFrameMkLst>
            <pc:docMk/>
            <pc:sldMk cId="1734675382" sldId="3119"/>
            <ac:graphicFrameMk id="6" creationId="{48150FE7-24F0-DDDE-B853-E4F986655255}"/>
          </ac:graphicFrameMkLst>
        </pc:graphicFrameChg>
      </pc:sldChg>
      <pc:sldChg chg="addSp delSp modSp new mod setBg">
        <pc:chgData name="paul meaney" userId="8f3b41ac-413d-46e0-bc97-8181c95bcdc2" providerId="ADAL" clId="{983FFC0D-6031-4F49-B28C-FA9A3F36E720}" dt="2025-02-18T12:24:12.482" v="24640" actId="114"/>
        <pc:sldMkLst>
          <pc:docMk/>
          <pc:sldMk cId="1309808131" sldId="3120"/>
        </pc:sldMkLst>
        <pc:spChg chg="mod">
          <ac:chgData name="paul meaney" userId="8f3b41ac-413d-46e0-bc97-8181c95bcdc2" providerId="ADAL" clId="{983FFC0D-6031-4F49-B28C-FA9A3F36E720}" dt="2025-02-18T09:49:06.147" v="23679" actId="26606"/>
          <ac:spMkLst>
            <pc:docMk/>
            <pc:sldMk cId="1309808131" sldId="3120"/>
            <ac:spMk id="2" creationId="{10D23F6D-8871-1002-49CD-08BFFEDE4C64}"/>
          </ac:spMkLst>
        </pc:spChg>
        <pc:spChg chg="mod">
          <ac:chgData name="paul meaney" userId="8f3b41ac-413d-46e0-bc97-8181c95bcdc2" providerId="ADAL" clId="{983FFC0D-6031-4F49-B28C-FA9A3F36E720}" dt="2025-02-18T09:49:06.147" v="23679" actId="26606"/>
          <ac:spMkLst>
            <pc:docMk/>
            <pc:sldMk cId="1309808131" sldId="3120"/>
            <ac:spMk id="4" creationId="{5D1BBBDF-7EFB-4A39-F315-79060D077AA4}"/>
          </ac:spMkLst>
        </pc:spChg>
        <pc:graphicFrameChg chg="add mod modGraphic">
          <ac:chgData name="paul meaney" userId="8f3b41ac-413d-46e0-bc97-8181c95bcdc2" providerId="ADAL" clId="{983FFC0D-6031-4F49-B28C-FA9A3F36E720}" dt="2025-02-18T12:24:12.482" v="24640" actId="114"/>
          <ac:graphicFrameMkLst>
            <pc:docMk/>
            <pc:sldMk cId="1309808131" sldId="3120"/>
            <ac:graphicFrameMk id="6" creationId="{313B684C-0066-45FE-1A6B-D621ADE89DBE}"/>
          </ac:graphicFrameMkLst>
        </pc:graphicFrameChg>
      </pc:sldChg>
      <pc:sldChg chg="addSp delSp modSp new mod setBg">
        <pc:chgData name="paul meaney" userId="8f3b41ac-413d-46e0-bc97-8181c95bcdc2" providerId="ADAL" clId="{983FFC0D-6031-4F49-B28C-FA9A3F36E720}" dt="2025-02-18T12:25:18.259" v="24665" actId="20577"/>
        <pc:sldMkLst>
          <pc:docMk/>
          <pc:sldMk cId="230686816" sldId="3121"/>
        </pc:sldMkLst>
        <pc:spChg chg="mod">
          <ac:chgData name="paul meaney" userId="8f3b41ac-413d-46e0-bc97-8181c95bcdc2" providerId="ADAL" clId="{983FFC0D-6031-4F49-B28C-FA9A3F36E720}" dt="2025-02-18T12:24:48.502" v="24647" actId="26606"/>
          <ac:spMkLst>
            <pc:docMk/>
            <pc:sldMk cId="230686816" sldId="3121"/>
            <ac:spMk id="2" creationId="{E21D563C-3D9A-CE9E-2528-BFD87230A871}"/>
          </ac:spMkLst>
        </pc:spChg>
        <pc:spChg chg="mod">
          <ac:chgData name="paul meaney" userId="8f3b41ac-413d-46e0-bc97-8181c95bcdc2" providerId="ADAL" clId="{983FFC0D-6031-4F49-B28C-FA9A3F36E720}" dt="2025-02-18T12:24:48.502" v="24647" actId="26606"/>
          <ac:spMkLst>
            <pc:docMk/>
            <pc:sldMk cId="230686816" sldId="3121"/>
            <ac:spMk id="4" creationId="{8B20493A-1D83-A9C3-A2AE-6953D31347EF}"/>
          </ac:spMkLst>
        </pc:spChg>
        <pc:graphicFrameChg chg="add mod modGraphic">
          <ac:chgData name="paul meaney" userId="8f3b41ac-413d-46e0-bc97-8181c95bcdc2" providerId="ADAL" clId="{983FFC0D-6031-4F49-B28C-FA9A3F36E720}" dt="2025-02-18T12:25:18.259" v="24665" actId="20577"/>
          <ac:graphicFrameMkLst>
            <pc:docMk/>
            <pc:sldMk cId="230686816" sldId="3121"/>
            <ac:graphicFrameMk id="6" creationId="{6BF5E467-574A-0403-8E73-ECEF8A06652F}"/>
          </ac:graphicFrameMkLst>
        </pc:graphicFrameChg>
      </pc:sldChg>
      <pc:sldChg chg="modSp add mod">
        <pc:chgData name="paul meaney" userId="8f3b41ac-413d-46e0-bc97-8181c95bcdc2" providerId="ADAL" clId="{983FFC0D-6031-4F49-B28C-FA9A3F36E720}" dt="2025-02-18T14:42:30.350" v="29716" actId="20577"/>
        <pc:sldMkLst>
          <pc:docMk/>
          <pc:sldMk cId="2126242132" sldId="3122"/>
        </pc:sldMkLst>
        <pc:spChg chg="mod">
          <ac:chgData name="paul meaney" userId="8f3b41ac-413d-46e0-bc97-8181c95bcdc2" providerId="ADAL" clId="{983FFC0D-6031-4F49-B28C-FA9A3F36E720}" dt="2025-02-18T14:33:47.580" v="29134" actId="20577"/>
          <ac:spMkLst>
            <pc:docMk/>
            <pc:sldMk cId="2126242132" sldId="3122"/>
            <ac:spMk id="2" creationId="{A00AB215-C084-E7A5-048A-F6610075A32C}"/>
          </ac:spMkLst>
        </pc:spChg>
        <pc:graphicFrameChg chg="modGraphic">
          <ac:chgData name="paul meaney" userId="8f3b41ac-413d-46e0-bc97-8181c95bcdc2" providerId="ADAL" clId="{983FFC0D-6031-4F49-B28C-FA9A3F36E720}" dt="2025-02-18T14:42:30.350" v="29716" actId="20577"/>
          <ac:graphicFrameMkLst>
            <pc:docMk/>
            <pc:sldMk cId="2126242132" sldId="3122"/>
            <ac:graphicFrameMk id="5" creationId="{DE4B60EB-5661-FAF7-BAA7-6BDC6E941259}"/>
          </ac:graphicFrameMkLst>
        </pc:graphicFrameChg>
      </pc:sldChg>
      <pc:sldChg chg="modSp add mod">
        <pc:chgData name="paul meaney" userId="8f3b41ac-413d-46e0-bc97-8181c95bcdc2" providerId="ADAL" clId="{983FFC0D-6031-4F49-B28C-FA9A3F36E720}" dt="2025-02-18T14:47:17.861" v="30199" actId="20577"/>
        <pc:sldMkLst>
          <pc:docMk/>
          <pc:sldMk cId="111068534" sldId="3123"/>
        </pc:sldMkLst>
        <pc:spChg chg="mod">
          <ac:chgData name="paul meaney" userId="8f3b41ac-413d-46e0-bc97-8181c95bcdc2" providerId="ADAL" clId="{983FFC0D-6031-4F49-B28C-FA9A3F36E720}" dt="2025-02-18T14:33:51.605" v="29135"/>
          <ac:spMkLst>
            <pc:docMk/>
            <pc:sldMk cId="111068534" sldId="3123"/>
            <ac:spMk id="2" creationId="{7F28AA01-285A-E794-DE83-35C6D35851FD}"/>
          </ac:spMkLst>
        </pc:spChg>
        <pc:graphicFrameChg chg="mod modGraphic">
          <ac:chgData name="paul meaney" userId="8f3b41ac-413d-46e0-bc97-8181c95bcdc2" providerId="ADAL" clId="{983FFC0D-6031-4F49-B28C-FA9A3F36E720}" dt="2025-02-18T14:47:17.861" v="30199" actId="20577"/>
          <ac:graphicFrameMkLst>
            <pc:docMk/>
            <pc:sldMk cId="111068534" sldId="3123"/>
            <ac:graphicFrameMk id="5" creationId="{A66EF060-2EF5-25EC-A71A-3E8ADF0E5D7A}"/>
          </ac:graphicFrameMkLst>
        </pc:graphicFrameChg>
      </pc:sldChg>
      <pc:sldChg chg="modSp add mod">
        <pc:chgData name="paul meaney" userId="8f3b41ac-413d-46e0-bc97-8181c95bcdc2" providerId="ADAL" clId="{983FFC0D-6031-4F49-B28C-FA9A3F36E720}" dt="2025-02-18T16:38:38.671" v="30321" actId="20577"/>
        <pc:sldMkLst>
          <pc:docMk/>
          <pc:sldMk cId="3573184722" sldId="3124"/>
        </pc:sldMkLst>
        <pc:spChg chg="mod">
          <ac:chgData name="paul meaney" userId="8f3b41ac-413d-46e0-bc97-8181c95bcdc2" providerId="ADAL" clId="{983FFC0D-6031-4F49-B28C-FA9A3F36E720}" dt="2025-02-18T16:38:09.545" v="30264"/>
          <ac:spMkLst>
            <pc:docMk/>
            <pc:sldMk cId="3573184722" sldId="3124"/>
            <ac:spMk id="2" creationId="{F14183E3-8DF8-9A24-9B9B-DCDD01A7D036}"/>
          </ac:spMkLst>
        </pc:spChg>
        <pc:graphicFrameChg chg="mod modGraphic">
          <ac:chgData name="paul meaney" userId="8f3b41ac-413d-46e0-bc97-8181c95bcdc2" providerId="ADAL" clId="{983FFC0D-6031-4F49-B28C-FA9A3F36E720}" dt="2025-02-18T16:38:38.671" v="30321" actId="20577"/>
          <ac:graphicFrameMkLst>
            <pc:docMk/>
            <pc:sldMk cId="3573184722" sldId="3124"/>
            <ac:graphicFrameMk id="5" creationId="{9DE73CCB-087B-4027-43EC-289304DAC7E4}"/>
          </ac:graphicFrameMkLst>
        </pc:graphicFrameChg>
      </pc:sldChg>
      <pc:sldChg chg="modSp add mod">
        <pc:chgData name="paul meaney" userId="8f3b41ac-413d-46e0-bc97-8181c95bcdc2" providerId="ADAL" clId="{983FFC0D-6031-4F49-B28C-FA9A3F36E720}" dt="2025-02-18T16:39:18.788" v="30424" actId="313"/>
        <pc:sldMkLst>
          <pc:docMk/>
          <pc:sldMk cId="1968739883" sldId="3125"/>
        </pc:sldMkLst>
        <pc:spChg chg="mod">
          <ac:chgData name="paul meaney" userId="8f3b41ac-413d-46e0-bc97-8181c95bcdc2" providerId="ADAL" clId="{983FFC0D-6031-4F49-B28C-FA9A3F36E720}" dt="2025-02-18T14:33:55.209" v="29136"/>
          <ac:spMkLst>
            <pc:docMk/>
            <pc:sldMk cId="1968739883" sldId="3125"/>
            <ac:spMk id="2" creationId="{F6835076-3B6F-4E18-FFEB-9EEFA62D09A0}"/>
          </ac:spMkLst>
        </pc:spChg>
        <pc:graphicFrameChg chg="mod modGraphic">
          <ac:chgData name="paul meaney" userId="8f3b41ac-413d-46e0-bc97-8181c95bcdc2" providerId="ADAL" clId="{983FFC0D-6031-4F49-B28C-FA9A3F36E720}" dt="2025-02-18T16:39:18.788" v="30424" actId="313"/>
          <ac:graphicFrameMkLst>
            <pc:docMk/>
            <pc:sldMk cId="1968739883" sldId="3125"/>
            <ac:graphicFrameMk id="5" creationId="{E1B853FF-9D2F-F1E4-C2BF-B768556B2748}"/>
          </ac:graphicFrameMkLst>
        </pc:graphicFrameChg>
      </pc:sldChg>
      <pc:sldChg chg="addSp delSp modSp new mod setBg">
        <pc:chgData name="paul meaney" userId="8f3b41ac-413d-46e0-bc97-8181c95bcdc2" providerId="ADAL" clId="{983FFC0D-6031-4F49-B28C-FA9A3F36E720}" dt="2025-02-18T14:32:29.227" v="29107" actId="20577"/>
        <pc:sldMkLst>
          <pc:docMk/>
          <pc:sldMk cId="2759005963" sldId="3126"/>
        </pc:sldMkLst>
        <pc:spChg chg="mod">
          <ac:chgData name="paul meaney" userId="8f3b41ac-413d-46e0-bc97-8181c95bcdc2" providerId="ADAL" clId="{983FFC0D-6031-4F49-B28C-FA9A3F36E720}" dt="2025-02-18T14:03:05.960" v="27316" actId="26606"/>
          <ac:spMkLst>
            <pc:docMk/>
            <pc:sldMk cId="2759005963" sldId="3126"/>
            <ac:spMk id="2" creationId="{BC0B6600-40E6-8F18-63B8-70496E99ABA2}"/>
          </ac:spMkLst>
        </pc:spChg>
        <pc:spChg chg="mod">
          <ac:chgData name="paul meaney" userId="8f3b41ac-413d-46e0-bc97-8181c95bcdc2" providerId="ADAL" clId="{983FFC0D-6031-4F49-B28C-FA9A3F36E720}" dt="2025-02-18T14:03:05.960" v="27316" actId="26606"/>
          <ac:spMkLst>
            <pc:docMk/>
            <pc:sldMk cId="2759005963" sldId="3126"/>
            <ac:spMk id="4" creationId="{BEEEA5D0-5C62-3272-58A1-97F31AF140CC}"/>
          </ac:spMkLst>
        </pc:spChg>
        <pc:graphicFrameChg chg="add mod modGraphic">
          <ac:chgData name="paul meaney" userId="8f3b41ac-413d-46e0-bc97-8181c95bcdc2" providerId="ADAL" clId="{983FFC0D-6031-4F49-B28C-FA9A3F36E720}" dt="2025-02-18T14:32:29.227" v="29107" actId="20577"/>
          <ac:graphicFrameMkLst>
            <pc:docMk/>
            <pc:sldMk cId="2759005963" sldId="3126"/>
            <ac:graphicFrameMk id="6" creationId="{87608AE1-D33B-C216-70B7-916F5BF0DA42}"/>
          </ac:graphicFrameMkLst>
        </pc:graphicFrameChg>
      </pc:sldChg>
      <pc:sldChg chg="addSp delSp modSp new mod setBg">
        <pc:chgData name="paul meaney" userId="8f3b41ac-413d-46e0-bc97-8181c95bcdc2" providerId="ADAL" clId="{983FFC0D-6031-4F49-B28C-FA9A3F36E720}" dt="2025-02-18T14:41:07.557" v="29451"/>
        <pc:sldMkLst>
          <pc:docMk/>
          <pc:sldMk cId="1407223902" sldId="3127"/>
        </pc:sldMkLst>
        <pc:spChg chg="mod">
          <ac:chgData name="paul meaney" userId="8f3b41ac-413d-46e0-bc97-8181c95bcdc2" providerId="ADAL" clId="{983FFC0D-6031-4F49-B28C-FA9A3F36E720}" dt="2025-02-18T14:31:47.997" v="29073" actId="26606"/>
          <ac:spMkLst>
            <pc:docMk/>
            <pc:sldMk cId="1407223902" sldId="3127"/>
            <ac:spMk id="2" creationId="{DC803686-6659-CB8C-6FF3-11B9019EDF22}"/>
          </ac:spMkLst>
        </pc:spChg>
        <pc:spChg chg="mod">
          <ac:chgData name="paul meaney" userId="8f3b41ac-413d-46e0-bc97-8181c95bcdc2" providerId="ADAL" clId="{983FFC0D-6031-4F49-B28C-FA9A3F36E720}" dt="2025-02-18T14:31:47.997" v="29073" actId="26606"/>
          <ac:spMkLst>
            <pc:docMk/>
            <pc:sldMk cId="1407223902" sldId="3127"/>
            <ac:spMk id="4" creationId="{FD352F41-FA99-0DA9-46A4-5E21A05BAFF1}"/>
          </ac:spMkLst>
        </pc:spChg>
        <pc:graphicFrameChg chg="add mod modGraphic">
          <ac:chgData name="paul meaney" userId="8f3b41ac-413d-46e0-bc97-8181c95bcdc2" providerId="ADAL" clId="{983FFC0D-6031-4F49-B28C-FA9A3F36E720}" dt="2025-02-18T14:41:07.557" v="29451"/>
          <ac:graphicFrameMkLst>
            <pc:docMk/>
            <pc:sldMk cId="1407223902" sldId="3127"/>
            <ac:graphicFrameMk id="6" creationId="{D84E637F-523C-65F4-ACE4-A42008A6B995}"/>
          </ac:graphicFrameMkLst>
        </pc:graphicFrameChg>
      </pc:sldChg>
      <pc:sldChg chg="addSp delSp modSp add mod setBg">
        <pc:chgData name="paul meaney" userId="8f3b41ac-413d-46e0-bc97-8181c95bcdc2" providerId="ADAL" clId="{983FFC0D-6031-4F49-B28C-FA9A3F36E720}" dt="2025-02-18T09:46:54.810" v="23233" actId="114"/>
        <pc:sldMkLst>
          <pc:docMk/>
          <pc:sldMk cId="1321687705" sldId="3128"/>
        </pc:sldMkLst>
        <pc:spChg chg="mod">
          <ac:chgData name="paul meaney" userId="8f3b41ac-413d-46e0-bc97-8181c95bcdc2" providerId="ADAL" clId="{983FFC0D-6031-4F49-B28C-FA9A3F36E720}" dt="2025-02-18T09:41:11.611" v="22981" actId="20577"/>
          <ac:spMkLst>
            <pc:docMk/>
            <pc:sldMk cId="1321687705" sldId="3128"/>
            <ac:spMk id="2" creationId="{57629FD3-1737-385A-6B05-EF8ECCD1C7C8}"/>
          </ac:spMkLst>
        </pc:spChg>
        <pc:spChg chg="mod">
          <ac:chgData name="paul meaney" userId="8f3b41ac-413d-46e0-bc97-8181c95bcdc2" providerId="ADAL" clId="{983FFC0D-6031-4F49-B28C-FA9A3F36E720}" dt="2025-02-18T09:40:32.631" v="22956" actId="26606"/>
          <ac:spMkLst>
            <pc:docMk/>
            <pc:sldMk cId="1321687705" sldId="3128"/>
            <ac:spMk id="4" creationId="{3CACFCA7-CEDD-241F-E2A2-4E169241595C}"/>
          </ac:spMkLst>
        </pc:spChg>
        <pc:graphicFrameChg chg="add mod modGraphic">
          <ac:chgData name="paul meaney" userId="8f3b41ac-413d-46e0-bc97-8181c95bcdc2" providerId="ADAL" clId="{983FFC0D-6031-4F49-B28C-FA9A3F36E720}" dt="2025-02-18T09:46:54.810" v="23233" actId="114"/>
          <ac:graphicFrameMkLst>
            <pc:docMk/>
            <pc:sldMk cId="1321687705" sldId="3128"/>
            <ac:graphicFrameMk id="6" creationId="{D94B1F89-52EC-A8C6-9899-A50407BC9E44}"/>
          </ac:graphicFrameMkLst>
        </pc:graphicFrameChg>
      </pc:sldChg>
      <pc:sldChg chg="addSp delSp modSp new mod">
        <pc:chgData name="paul meaney" userId="8f3b41ac-413d-46e0-bc97-8181c95bcdc2" providerId="ADAL" clId="{983FFC0D-6031-4F49-B28C-FA9A3F36E720}" dt="2025-02-18T09:46:11.364" v="23227" actId="166"/>
        <pc:sldMkLst>
          <pc:docMk/>
          <pc:sldMk cId="4187118508" sldId="3129"/>
        </pc:sldMkLst>
        <pc:spChg chg="mod">
          <ac:chgData name="paul meaney" userId="8f3b41ac-413d-46e0-bc97-8181c95bcdc2" providerId="ADAL" clId="{983FFC0D-6031-4F49-B28C-FA9A3F36E720}" dt="2025-02-18T09:41:18.835" v="23006" actId="20577"/>
          <ac:spMkLst>
            <pc:docMk/>
            <pc:sldMk cId="4187118508" sldId="3129"/>
            <ac:spMk id="2" creationId="{E464FB60-8CE5-CBFF-E95F-10509345A61A}"/>
          </ac:spMkLst>
        </pc:spChg>
        <pc:spChg chg="add mod">
          <ac:chgData name="paul meaney" userId="8f3b41ac-413d-46e0-bc97-8181c95bcdc2" providerId="ADAL" clId="{983FFC0D-6031-4F49-B28C-FA9A3F36E720}" dt="2025-02-18T09:42:38.746" v="23074" actId="313"/>
          <ac:spMkLst>
            <pc:docMk/>
            <pc:sldMk cId="4187118508" sldId="3129"/>
            <ac:spMk id="5" creationId="{AE7CD7A2-7BEA-36B4-A28A-FD6BED60EAC6}"/>
          </ac:spMkLst>
        </pc:spChg>
        <pc:spChg chg="mod">
          <ac:chgData name="paul meaney" userId="8f3b41ac-413d-46e0-bc97-8181c95bcdc2" providerId="ADAL" clId="{983FFC0D-6031-4F49-B28C-FA9A3F36E720}" dt="2025-02-18T09:42:20.446" v="23010"/>
          <ac:spMkLst>
            <pc:docMk/>
            <pc:sldMk cId="4187118508" sldId="3129"/>
            <ac:spMk id="8" creationId="{7A06039B-4933-B5B5-9D26-946F037DE66F}"/>
          </ac:spMkLst>
        </pc:spChg>
        <pc:spChg chg="mod">
          <ac:chgData name="paul meaney" userId="8f3b41ac-413d-46e0-bc97-8181c95bcdc2" providerId="ADAL" clId="{983FFC0D-6031-4F49-B28C-FA9A3F36E720}" dt="2025-02-18T09:42:59.576" v="23080" actId="1076"/>
          <ac:spMkLst>
            <pc:docMk/>
            <pc:sldMk cId="4187118508" sldId="3129"/>
            <ac:spMk id="10" creationId="{C022D3C8-7F1A-6AB6-9537-4780C2CE10C1}"/>
          </ac:spMkLst>
        </pc:spChg>
        <pc:spChg chg="mod">
          <ac:chgData name="paul meaney" userId="8f3b41ac-413d-46e0-bc97-8181c95bcdc2" providerId="ADAL" clId="{983FFC0D-6031-4F49-B28C-FA9A3F36E720}" dt="2025-02-18T09:44:17.623" v="23162" actId="14100"/>
          <ac:spMkLst>
            <pc:docMk/>
            <pc:sldMk cId="4187118508" sldId="3129"/>
            <ac:spMk id="11" creationId="{217A37BA-4D8C-3505-31AF-0623B29E142E}"/>
          </ac:spMkLst>
        </pc:spChg>
        <pc:spChg chg="mod">
          <ac:chgData name="paul meaney" userId="8f3b41ac-413d-46e0-bc97-8181c95bcdc2" providerId="ADAL" clId="{983FFC0D-6031-4F49-B28C-FA9A3F36E720}" dt="2025-02-18T09:43:24.435" v="23112"/>
          <ac:spMkLst>
            <pc:docMk/>
            <pc:sldMk cId="4187118508" sldId="3129"/>
            <ac:spMk id="16" creationId="{76B7F8CC-45FF-0440-0B51-F940FE4084BA}"/>
          </ac:spMkLst>
        </pc:spChg>
        <pc:spChg chg="mod">
          <ac:chgData name="paul meaney" userId="8f3b41ac-413d-46e0-bc97-8181c95bcdc2" providerId="ADAL" clId="{983FFC0D-6031-4F49-B28C-FA9A3F36E720}" dt="2025-02-18T09:43:50.785" v="23134" actId="1076"/>
          <ac:spMkLst>
            <pc:docMk/>
            <pc:sldMk cId="4187118508" sldId="3129"/>
            <ac:spMk id="17" creationId="{F878035F-AA56-03A2-893D-36DD259EBA17}"/>
          </ac:spMkLst>
        </pc:spChg>
        <pc:spChg chg="mod">
          <ac:chgData name="paul meaney" userId="8f3b41ac-413d-46e0-bc97-8181c95bcdc2" providerId="ADAL" clId="{983FFC0D-6031-4F49-B28C-FA9A3F36E720}" dt="2025-02-18T09:43:53.542" v="23135"/>
          <ac:spMkLst>
            <pc:docMk/>
            <pc:sldMk cId="4187118508" sldId="3129"/>
            <ac:spMk id="19" creationId="{F0853907-7817-E641-1D76-429C1A8FEADB}"/>
          </ac:spMkLst>
        </pc:spChg>
        <pc:spChg chg="mod">
          <ac:chgData name="paul meaney" userId="8f3b41ac-413d-46e0-bc97-8181c95bcdc2" providerId="ADAL" clId="{983FFC0D-6031-4F49-B28C-FA9A3F36E720}" dt="2025-02-18T09:44:06.643" v="23160" actId="20577"/>
          <ac:spMkLst>
            <pc:docMk/>
            <pc:sldMk cId="4187118508" sldId="3129"/>
            <ac:spMk id="20" creationId="{18C7BA18-2D72-CB5A-2288-711EB187A66A}"/>
          </ac:spMkLst>
        </pc:spChg>
        <pc:spChg chg="mod">
          <ac:chgData name="paul meaney" userId="8f3b41ac-413d-46e0-bc97-8181c95bcdc2" providerId="ADAL" clId="{983FFC0D-6031-4F49-B28C-FA9A3F36E720}" dt="2025-02-18T09:44:21.078" v="23163"/>
          <ac:spMkLst>
            <pc:docMk/>
            <pc:sldMk cId="4187118508" sldId="3129"/>
            <ac:spMk id="22" creationId="{51BCFFFC-9714-5FEE-7CBB-5876627A419C}"/>
          </ac:spMkLst>
        </pc:spChg>
        <pc:spChg chg="mod">
          <ac:chgData name="paul meaney" userId="8f3b41ac-413d-46e0-bc97-8181c95bcdc2" providerId="ADAL" clId="{983FFC0D-6031-4F49-B28C-FA9A3F36E720}" dt="2025-02-18T09:44:30.145" v="23180" actId="20577"/>
          <ac:spMkLst>
            <pc:docMk/>
            <pc:sldMk cId="4187118508" sldId="3129"/>
            <ac:spMk id="23" creationId="{4F3C7D25-BD10-60F9-BE6E-159EB2721708}"/>
          </ac:spMkLst>
        </pc:spChg>
        <pc:spChg chg="mod">
          <ac:chgData name="paul meaney" userId="8f3b41ac-413d-46e0-bc97-8181c95bcdc2" providerId="ADAL" clId="{983FFC0D-6031-4F49-B28C-FA9A3F36E720}" dt="2025-02-18T09:44:39.814" v="23183"/>
          <ac:spMkLst>
            <pc:docMk/>
            <pc:sldMk cId="4187118508" sldId="3129"/>
            <ac:spMk id="25" creationId="{1F6D23D4-2643-7EBA-071F-D106BC5EBAA3}"/>
          </ac:spMkLst>
        </pc:spChg>
        <pc:spChg chg="mod">
          <ac:chgData name="paul meaney" userId="8f3b41ac-413d-46e0-bc97-8181c95bcdc2" providerId="ADAL" clId="{983FFC0D-6031-4F49-B28C-FA9A3F36E720}" dt="2025-02-18T09:44:46.628" v="23202" actId="20577"/>
          <ac:spMkLst>
            <pc:docMk/>
            <pc:sldMk cId="4187118508" sldId="3129"/>
            <ac:spMk id="26" creationId="{DA6D989D-DE14-C31B-067E-05B1331A5242}"/>
          </ac:spMkLst>
        </pc:spChg>
        <pc:spChg chg="add mod">
          <ac:chgData name="paul meaney" userId="8f3b41ac-413d-46e0-bc97-8181c95bcdc2" providerId="ADAL" clId="{983FFC0D-6031-4F49-B28C-FA9A3F36E720}" dt="2025-02-18T09:45:18.550" v="23210" actId="14100"/>
          <ac:spMkLst>
            <pc:docMk/>
            <pc:sldMk cId="4187118508" sldId="3129"/>
            <ac:spMk id="27" creationId="{B5637B9E-29F2-F8DF-C977-96433C7429C8}"/>
          </ac:spMkLst>
        </pc:spChg>
        <pc:spChg chg="add mod">
          <ac:chgData name="paul meaney" userId="8f3b41ac-413d-46e0-bc97-8181c95bcdc2" providerId="ADAL" clId="{983FFC0D-6031-4F49-B28C-FA9A3F36E720}" dt="2025-02-18T09:45:33.246" v="23217" actId="14100"/>
          <ac:spMkLst>
            <pc:docMk/>
            <pc:sldMk cId="4187118508" sldId="3129"/>
            <ac:spMk id="28" creationId="{DBAF286A-F7A4-B5CE-42CB-0028AEA04F67}"/>
          </ac:spMkLst>
        </pc:spChg>
        <pc:spChg chg="add mod">
          <ac:chgData name="paul meaney" userId="8f3b41ac-413d-46e0-bc97-8181c95bcdc2" providerId="ADAL" clId="{983FFC0D-6031-4F49-B28C-FA9A3F36E720}" dt="2025-02-18T09:45:58.660" v="23223" actId="1076"/>
          <ac:spMkLst>
            <pc:docMk/>
            <pc:sldMk cId="4187118508" sldId="3129"/>
            <ac:spMk id="30" creationId="{90D5D8A9-E30C-F007-12A3-164CE2641670}"/>
          </ac:spMkLst>
        </pc:spChg>
        <pc:spChg chg="add mod">
          <ac:chgData name="paul meaney" userId="8f3b41ac-413d-46e0-bc97-8181c95bcdc2" providerId="ADAL" clId="{983FFC0D-6031-4F49-B28C-FA9A3F36E720}" dt="2025-02-18T09:46:07.861" v="23226" actId="1076"/>
          <ac:spMkLst>
            <pc:docMk/>
            <pc:sldMk cId="4187118508" sldId="3129"/>
            <ac:spMk id="31" creationId="{6E6A7348-CA03-2D3B-0F01-5B3E053AF83E}"/>
          </ac:spMkLst>
        </pc:spChg>
        <pc:grpChg chg="add mod">
          <ac:chgData name="paul meaney" userId="8f3b41ac-413d-46e0-bc97-8181c95bcdc2" providerId="ADAL" clId="{983FFC0D-6031-4F49-B28C-FA9A3F36E720}" dt="2025-02-18T09:42:20.446" v="23010"/>
          <ac:grpSpMkLst>
            <pc:docMk/>
            <pc:sldMk cId="4187118508" sldId="3129"/>
            <ac:grpSpMk id="6" creationId="{E42C3F2B-CDEC-9944-1B5B-55878C76DC6F}"/>
          </ac:grpSpMkLst>
        </pc:grpChg>
        <pc:grpChg chg="add mod ord">
          <ac:chgData name="paul meaney" userId="8f3b41ac-413d-46e0-bc97-8181c95bcdc2" providerId="ADAL" clId="{983FFC0D-6031-4F49-B28C-FA9A3F36E720}" dt="2025-02-18T09:45:43.139" v="23220" actId="166"/>
          <ac:grpSpMkLst>
            <pc:docMk/>
            <pc:sldMk cId="4187118508" sldId="3129"/>
            <ac:grpSpMk id="9" creationId="{1B377F65-4857-EF08-D83A-8E9B71BFBCD4}"/>
          </ac:grpSpMkLst>
        </pc:grpChg>
        <pc:grpChg chg="add mod ord">
          <ac:chgData name="paul meaney" userId="8f3b41ac-413d-46e0-bc97-8181c95bcdc2" providerId="ADAL" clId="{983FFC0D-6031-4F49-B28C-FA9A3F36E720}" dt="2025-02-18T09:45:37.655" v="23218" actId="166"/>
          <ac:grpSpMkLst>
            <pc:docMk/>
            <pc:sldMk cId="4187118508" sldId="3129"/>
            <ac:grpSpMk id="15" creationId="{05D87C14-91E7-37D3-0567-BA33456E2520}"/>
          </ac:grpSpMkLst>
        </pc:grpChg>
        <pc:grpChg chg="add mod">
          <ac:chgData name="paul meaney" userId="8f3b41ac-413d-46e0-bc97-8181c95bcdc2" providerId="ADAL" clId="{983FFC0D-6031-4F49-B28C-FA9A3F36E720}" dt="2025-02-18T09:44:01.581" v="23137" actId="14100"/>
          <ac:grpSpMkLst>
            <pc:docMk/>
            <pc:sldMk cId="4187118508" sldId="3129"/>
            <ac:grpSpMk id="18" creationId="{D7AA07DC-B8F9-A570-A39C-545A893C99C9}"/>
          </ac:grpSpMkLst>
        </pc:grpChg>
        <pc:grpChg chg="add mod ord">
          <ac:chgData name="paul meaney" userId="8f3b41ac-413d-46e0-bc97-8181c95bcdc2" providerId="ADAL" clId="{983FFC0D-6031-4F49-B28C-FA9A3F36E720}" dt="2025-02-18T09:46:01.559" v="23224" actId="166"/>
          <ac:grpSpMkLst>
            <pc:docMk/>
            <pc:sldMk cId="4187118508" sldId="3129"/>
            <ac:grpSpMk id="21" creationId="{CAD9602D-FF5B-8D1F-B821-D63D0071DBA1}"/>
          </ac:grpSpMkLst>
        </pc:grpChg>
        <pc:grpChg chg="add mod ord">
          <ac:chgData name="paul meaney" userId="8f3b41ac-413d-46e0-bc97-8181c95bcdc2" providerId="ADAL" clId="{983FFC0D-6031-4F49-B28C-FA9A3F36E720}" dt="2025-02-18T09:46:11.364" v="23227" actId="166"/>
          <ac:grpSpMkLst>
            <pc:docMk/>
            <pc:sldMk cId="4187118508" sldId="3129"/>
            <ac:grpSpMk id="24" creationId="{52EBD296-9835-4A77-5A81-67AAB942402C}"/>
          </ac:grpSpMkLst>
        </pc:grpChg>
        <pc:picChg chg="mod">
          <ac:chgData name="paul meaney" userId="8f3b41ac-413d-46e0-bc97-8181c95bcdc2" providerId="ADAL" clId="{983FFC0D-6031-4F49-B28C-FA9A3F36E720}" dt="2025-02-18T09:42:20.446" v="23010"/>
          <ac:picMkLst>
            <pc:docMk/>
            <pc:sldMk cId="4187118508" sldId="3129"/>
            <ac:picMk id="7" creationId="{A5042BFB-E667-E9E0-A7DE-E8D99E4DFE95}"/>
          </ac:picMkLst>
        </pc:picChg>
        <pc:picChg chg="add mod">
          <ac:chgData name="paul meaney" userId="8f3b41ac-413d-46e0-bc97-8181c95bcdc2" providerId="ADAL" clId="{983FFC0D-6031-4F49-B28C-FA9A3F36E720}" dt="2025-02-18T09:45:24.713" v="23214" actId="1076"/>
          <ac:picMkLst>
            <pc:docMk/>
            <pc:sldMk cId="4187118508" sldId="3129"/>
            <ac:picMk id="1026" creationId="{3118877E-3242-3BFB-89FF-B225AA946282}"/>
          </ac:picMkLst>
        </pc:picChg>
      </pc:sldChg>
      <pc:sldChg chg="addSp delSp modSp new mod">
        <pc:chgData name="paul meaney" userId="8f3b41ac-413d-46e0-bc97-8181c95bcdc2" providerId="ADAL" clId="{983FFC0D-6031-4F49-B28C-FA9A3F36E720}" dt="2025-02-18T12:21:59.410" v="24229" actId="20577"/>
        <pc:sldMkLst>
          <pc:docMk/>
          <pc:sldMk cId="3646521217" sldId="3130"/>
        </pc:sldMkLst>
        <pc:spChg chg="mod">
          <ac:chgData name="paul meaney" userId="8f3b41ac-413d-46e0-bc97-8181c95bcdc2" providerId="ADAL" clId="{983FFC0D-6031-4F49-B28C-FA9A3F36E720}" dt="2025-02-18T12:19:12.243" v="24138" actId="20577"/>
          <ac:spMkLst>
            <pc:docMk/>
            <pc:sldMk cId="3646521217" sldId="3130"/>
            <ac:spMk id="2" creationId="{A9286F4F-FEC6-63E9-A811-DA504132176C}"/>
          </ac:spMkLst>
        </pc:spChg>
        <pc:spChg chg="mod">
          <ac:chgData name="paul meaney" userId="8f3b41ac-413d-46e0-bc97-8181c95bcdc2" providerId="ADAL" clId="{983FFC0D-6031-4F49-B28C-FA9A3F36E720}" dt="2025-02-18T12:20:12.186" v="24142"/>
          <ac:spMkLst>
            <pc:docMk/>
            <pc:sldMk cId="3646521217" sldId="3130"/>
            <ac:spMk id="7" creationId="{F5C6AACA-CAEC-1A3C-1766-C6DF3D35C0AA}"/>
          </ac:spMkLst>
        </pc:spChg>
        <pc:spChg chg="add mod">
          <ac:chgData name="paul meaney" userId="8f3b41ac-413d-46e0-bc97-8181c95bcdc2" providerId="ADAL" clId="{983FFC0D-6031-4F49-B28C-FA9A3F36E720}" dt="2025-02-18T12:21:59.410" v="24229" actId="20577"/>
          <ac:spMkLst>
            <pc:docMk/>
            <pc:sldMk cId="3646521217" sldId="3130"/>
            <ac:spMk id="8" creationId="{274B4768-6239-DE99-9679-F0D5C2DED65A}"/>
          </ac:spMkLst>
        </pc:spChg>
        <pc:spChg chg="add mod">
          <ac:chgData name="paul meaney" userId="8f3b41ac-413d-46e0-bc97-8181c95bcdc2" providerId="ADAL" clId="{983FFC0D-6031-4F49-B28C-FA9A3F36E720}" dt="2025-02-18T12:21:50.014" v="24221" actId="5793"/>
          <ac:spMkLst>
            <pc:docMk/>
            <pc:sldMk cId="3646521217" sldId="3130"/>
            <ac:spMk id="9" creationId="{C23AC295-FBE9-A518-CAB7-6E6B5367D8A1}"/>
          </ac:spMkLst>
        </pc:spChg>
        <pc:spChg chg="add mod">
          <ac:chgData name="paul meaney" userId="8f3b41ac-413d-46e0-bc97-8181c95bcdc2" providerId="ADAL" clId="{983FFC0D-6031-4F49-B28C-FA9A3F36E720}" dt="2025-02-18T12:21:53.653" v="24222" actId="313"/>
          <ac:spMkLst>
            <pc:docMk/>
            <pc:sldMk cId="3646521217" sldId="3130"/>
            <ac:spMk id="10" creationId="{92B1A922-688E-1C9F-5CAD-DE67136E4912}"/>
          </ac:spMkLst>
        </pc:spChg>
        <pc:grpChg chg="add mod">
          <ac:chgData name="paul meaney" userId="8f3b41ac-413d-46e0-bc97-8181c95bcdc2" providerId="ADAL" clId="{983FFC0D-6031-4F49-B28C-FA9A3F36E720}" dt="2025-02-18T12:20:12.186" v="24142"/>
          <ac:grpSpMkLst>
            <pc:docMk/>
            <pc:sldMk cId="3646521217" sldId="3130"/>
            <ac:grpSpMk id="5" creationId="{51CA8F65-F42A-9776-DB87-B4EADBD56E93}"/>
          </ac:grpSpMkLst>
        </pc:grpChg>
        <pc:picChg chg="mod">
          <ac:chgData name="paul meaney" userId="8f3b41ac-413d-46e0-bc97-8181c95bcdc2" providerId="ADAL" clId="{983FFC0D-6031-4F49-B28C-FA9A3F36E720}" dt="2025-02-18T12:20:12.186" v="24142"/>
          <ac:picMkLst>
            <pc:docMk/>
            <pc:sldMk cId="3646521217" sldId="3130"/>
            <ac:picMk id="6" creationId="{87F24393-2596-5179-D349-57A5F47E00D8}"/>
          </ac:picMkLst>
        </pc:picChg>
        <pc:picChg chg="add mod">
          <ac:chgData name="paul meaney" userId="8f3b41ac-413d-46e0-bc97-8181c95bcdc2" providerId="ADAL" clId="{983FFC0D-6031-4F49-B28C-FA9A3F36E720}" dt="2025-02-18T12:20:32.380" v="24151" actId="14100"/>
          <ac:picMkLst>
            <pc:docMk/>
            <pc:sldMk cId="3646521217" sldId="3130"/>
            <ac:picMk id="2050" creationId="{3D12E0B6-2573-5F4C-4FB6-6CBEC831785D}"/>
          </ac:picMkLst>
        </pc:picChg>
        <pc:picChg chg="add mod">
          <ac:chgData name="paul meaney" userId="8f3b41ac-413d-46e0-bc97-8181c95bcdc2" providerId="ADAL" clId="{983FFC0D-6031-4F49-B28C-FA9A3F36E720}" dt="2025-02-18T12:21:34.665" v="24184" actId="14100"/>
          <ac:picMkLst>
            <pc:docMk/>
            <pc:sldMk cId="3646521217" sldId="3130"/>
            <ac:picMk id="2052" creationId="{ACCB52E2-A387-BCD2-2D5B-6AAD2A5339F3}"/>
          </ac:picMkLst>
        </pc:picChg>
      </pc:sldChg>
      <pc:sldChg chg="addSp delSp modSp new mod">
        <pc:chgData name="paul meaney" userId="8f3b41ac-413d-46e0-bc97-8181c95bcdc2" providerId="ADAL" clId="{983FFC0D-6031-4F49-B28C-FA9A3F36E720}" dt="2025-02-18T13:56:10.216" v="26893" actId="207"/>
        <pc:sldMkLst>
          <pc:docMk/>
          <pc:sldMk cId="4129058237" sldId="3131"/>
        </pc:sldMkLst>
        <pc:spChg chg="mod">
          <ac:chgData name="paul meaney" userId="8f3b41ac-413d-46e0-bc97-8181c95bcdc2" providerId="ADAL" clId="{983FFC0D-6031-4F49-B28C-FA9A3F36E720}" dt="2025-02-18T12:26:05.689" v="24703" actId="20577"/>
          <ac:spMkLst>
            <pc:docMk/>
            <pc:sldMk cId="4129058237" sldId="3131"/>
            <ac:spMk id="2" creationId="{419E1451-B6EB-8959-B202-CBCF57C3DCCF}"/>
          </ac:spMkLst>
        </pc:spChg>
        <pc:spChg chg="add mod">
          <ac:chgData name="paul meaney" userId="8f3b41ac-413d-46e0-bc97-8181c95bcdc2" providerId="ADAL" clId="{983FFC0D-6031-4F49-B28C-FA9A3F36E720}" dt="2025-02-18T13:56:10.216" v="26893" actId="207"/>
          <ac:spMkLst>
            <pc:docMk/>
            <pc:sldMk cId="4129058237" sldId="3131"/>
            <ac:spMk id="8" creationId="{FE318288-5AB7-B41E-A7B9-A76F82A6CF8F}"/>
          </ac:spMkLst>
        </pc:spChg>
        <pc:spChg chg="add mod">
          <ac:chgData name="paul meaney" userId="8f3b41ac-413d-46e0-bc97-8181c95bcdc2" providerId="ADAL" clId="{983FFC0D-6031-4F49-B28C-FA9A3F36E720}" dt="2025-02-18T13:55:43.316" v="26890" actId="207"/>
          <ac:spMkLst>
            <pc:docMk/>
            <pc:sldMk cId="4129058237" sldId="3131"/>
            <ac:spMk id="9" creationId="{5272C9D0-AB03-CB79-0E8A-905D4E6FC745}"/>
          </ac:spMkLst>
        </pc:spChg>
        <pc:spChg chg="mod">
          <ac:chgData name="paul meaney" userId="8f3b41ac-413d-46e0-bc97-8181c95bcdc2" providerId="ADAL" clId="{983FFC0D-6031-4F49-B28C-FA9A3F36E720}" dt="2025-02-18T12:30:51.546" v="24765"/>
          <ac:spMkLst>
            <pc:docMk/>
            <pc:sldMk cId="4129058237" sldId="3131"/>
            <ac:spMk id="11" creationId="{A02448AE-59A6-6E2E-FD50-EEBAEF560D66}"/>
          </ac:spMkLst>
        </pc:spChg>
        <pc:spChg chg="mod">
          <ac:chgData name="paul meaney" userId="8f3b41ac-413d-46e0-bc97-8181c95bcdc2" providerId="ADAL" clId="{983FFC0D-6031-4F49-B28C-FA9A3F36E720}" dt="2025-02-18T12:31:07.312" v="24776" actId="14100"/>
          <ac:spMkLst>
            <pc:docMk/>
            <pc:sldMk cId="4129058237" sldId="3131"/>
            <ac:spMk id="12" creationId="{ACE2B6AB-13A9-4F91-9B10-02F6873C99AD}"/>
          </ac:spMkLst>
        </pc:spChg>
        <pc:spChg chg="mod">
          <ac:chgData name="paul meaney" userId="8f3b41ac-413d-46e0-bc97-8181c95bcdc2" providerId="ADAL" clId="{983FFC0D-6031-4F49-B28C-FA9A3F36E720}" dt="2025-02-18T12:31:11.244" v="24778"/>
          <ac:spMkLst>
            <pc:docMk/>
            <pc:sldMk cId="4129058237" sldId="3131"/>
            <ac:spMk id="14" creationId="{68138D74-783A-F864-7D9A-F036899E2CA9}"/>
          </ac:spMkLst>
        </pc:spChg>
        <pc:spChg chg="mod">
          <ac:chgData name="paul meaney" userId="8f3b41ac-413d-46e0-bc97-8181c95bcdc2" providerId="ADAL" clId="{983FFC0D-6031-4F49-B28C-FA9A3F36E720}" dt="2025-02-18T12:31:28.445" v="24791" actId="1076"/>
          <ac:spMkLst>
            <pc:docMk/>
            <pc:sldMk cId="4129058237" sldId="3131"/>
            <ac:spMk id="15" creationId="{9B13701F-2089-CCBA-40A4-DCB4ECD7C376}"/>
          </ac:spMkLst>
        </pc:spChg>
        <pc:spChg chg="add mod">
          <ac:chgData name="paul meaney" userId="8f3b41ac-413d-46e0-bc97-8181c95bcdc2" providerId="ADAL" clId="{983FFC0D-6031-4F49-B28C-FA9A3F36E720}" dt="2025-02-18T13:55:42.799" v="26888" actId="208"/>
          <ac:spMkLst>
            <pc:docMk/>
            <pc:sldMk cId="4129058237" sldId="3131"/>
            <ac:spMk id="16" creationId="{EB420767-D669-061E-9FC3-3D236E390EAF}"/>
          </ac:spMkLst>
        </pc:spChg>
        <pc:spChg chg="mod">
          <ac:chgData name="paul meaney" userId="8f3b41ac-413d-46e0-bc97-8181c95bcdc2" providerId="ADAL" clId="{983FFC0D-6031-4F49-B28C-FA9A3F36E720}" dt="2025-02-18T12:31:41.883" v="24794"/>
          <ac:spMkLst>
            <pc:docMk/>
            <pc:sldMk cId="4129058237" sldId="3131"/>
            <ac:spMk id="18" creationId="{3628719D-72C4-343B-DBFD-10FF5263D695}"/>
          </ac:spMkLst>
        </pc:spChg>
        <pc:spChg chg="mod">
          <ac:chgData name="paul meaney" userId="8f3b41ac-413d-46e0-bc97-8181c95bcdc2" providerId="ADAL" clId="{983FFC0D-6031-4F49-B28C-FA9A3F36E720}" dt="2025-02-18T12:32:02.792" v="24849" actId="14100"/>
          <ac:spMkLst>
            <pc:docMk/>
            <pc:sldMk cId="4129058237" sldId="3131"/>
            <ac:spMk id="19" creationId="{68A24E3F-5F7B-AB5A-2CAE-3F9310182315}"/>
          </ac:spMkLst>
        </pc:spChg>
        <pc:spChg chg="add mod">
          <ac:chgData name="paul meaney" userId="8f3b41ac-413d-46e0-bc97-8181c95bcdc2" providerId="ADAL" clId="{983FFC0D-6031-4F49-B28C-FA9A3F36E720}" dt="2025-02-18T12:32:47.212" v="24884" actId="14100"/>
          <ac:spMkLst>
            <pc:docMk/>
            <pc:sldMk cId="4129058237" sldId="3131"/>
            <ac:spMk id="20" creationId="{EF51DD14-0E7E-128F-7B50-0AF5A673500A}"/>
          </ac:spMkLst>
        </pc:spChg>
        <pc:spChg chg="mod">
          <ac:chgData name="paul meaney" userId="8f3b41ac-413d-46e0-bc97-8181c95bcdc2" providerId="ADAL" clId="{983FFC0D-6031-4F49-B28C-FA9A3F36E720}" dt="2025-02-18T12:32:33.118" v="24850"/>
          <ac:spMkLst>
            <pc:docMk/>
            <pc:sldMk cId="4129058237" sldId="3131"/>
            <ac:spMk id="23" creationId="{12D896BE-0201-12DA-D797-8216C399DA3B}"/>
          </ac:spMkLst>
        </pc:spChg>
        <pc:grpChg chg="add mod">
          <ac:chgData name="paul meaney" userId="8f3b41ac-413d-46e0-bc97-8181c95bcdc2" providerId="ADAL" clId="{983FFC0D-6031-4F49-B28C-FA9A3F36E720}" dt="2025-02-18T12:31:09.469" v="24777" actId="1076"/>
          <ac:grpSpMkLst>
            <pc:docMk/>
            <pc:sldMk cId="4129058237" sldId="3131"/>
            <ac:grpSpMk id="10" creationId="{F2AD55D1-46E5-1C0A-51A8-206DD2791365}"/>
          </ac:grpSpMkLst>
        </pc:grpChg>
        <pc:grpChg chg="add mod">
          <ac:chgData name="paul meaney" userId="8f3b41ac-413d-46e0-bc97-8181c95bcdc2" providerId="ADAL" clId="{983FFC0D-6031-4F49-B28C-FA9A3F36E720}" dt="2025-02-18T12:31:17.793" v="24781" actId="1076"/>
          <ac:grpSpMkLst>
            <pc:docMk/>
            <pc:sldMk cId="4129058237" sldId="3131"/>
            <ac:grpSpMk id="13" creationId="{AA98A97C-2C7F-B6EC-0E4B-27D33A8248C6}"/>
          </ac:grpSpMkLst>
        </pc:grpChg>
        <pc:grpChg chg="add mod">
          <ac:chgData name="paul meaney" userId="8f3b41ac-413d-46e0-bc97-8181c95bcdc2" providerId="ADAL" clId="{983FFC0D-6031-4F49-B28C-FA9A3F36E720}" dt="2025-02-18T12:31:45.992" v="24795" actId="1076"/>
          <ac:grpSpMkLst>
            <pc:docMk/>
            <pc:sldMk cId="4129058237" sldId="3131"/>
            <ac:grpSpMk id="17" creationId="{E5E45697-258B-1B50-7349-3D9FA703A08A}"/>
          </ac:grpSpMkLst>
        </pc:grpChg>
        <pc:grpChg chg="add mod">
          <ac:chgData name="paul meaney" userId="8f3b41ac-413d-46e0-bc97-8181c95bcdc2" providerId="ADAL" clId="{983FFC0D-6031-4F49-B28C-FA9A3F36E720}" dt="2025-02-18T12:32:49.412" v="24885" actId="1076"/>
          <ac:grpSpMkLst>
            <pc:docMk/>
            <pc:sldMk cId="4129058237" sldId="3131"/>
            <ac:grpSpMk id="21" creationId="{3DE5AC1C-F530-3132-1216-D0E2FD4AEA7F}"/>
          </ac:grpSpMkLst>
        </pc:grpChg>
        <pc:graphicFrameChg chg="add mod modGraphic">
          <ac:chgData name="paul meaney" userId="8f3b41ac-413d-46e0-bc97-8181c95bcdc2" providerId="ADAL" clId="{983FFC0D-6031-4F49-B28C-FA9A3F36E720}" dt="2025-02-18T12:29:39.059" v="24748" actId="1076"/>
          <ac:graphicFrameMkLst>
            <pc:docMk/>
            <pc:sldMk cId="4129058237" sldId="3131"/>
            <ac:graphicFrameMk id="5" creationId="{A6785F44-B12A-FAB3-AA13-643262C558C3}"/>
          </ac:graphicFrameMkLst>
        </pc:graphicFrameChg>
        <pc:picChg chg="mod">
          <ac:chgData name="paul meaney" userId="8f3b41ac-413d-46e0-bc97-8181c95bcdc2" providerId="ADAL" clId="{983FFC0D-6031-4F49-B28C-FA9A3F36E720}" dt="2025-02-18T12:32:33.118" v="24850"/>
          <ac:picMkLst>
            <pc:docMk/>
            <pc:sldMk cId="4129058237" sldId="3131"/>
            <ac:picMk id="22" creationId="{99B02582-B9C9-DA65-1BAB-2A6594FCB36A}"/>
          </ac:picMkLst>
        </pc:picChg>
      </pc:sldChg>
      <pc:sldChg chg="addSp delSp modSp new mod setBg">
        <pc:chgData name="paul meaney" userId="8f3b41ac-413d-46e0-bc97-8181c95bcdc2" providerId="ADAL" clId="{983FFC0D-6031-4F49-B28C-FA9A3F36E720}" dt="2025-02-18T12:49:01.942" v="25583" actId="114"/>
        <pc:sldMkLst>
          <pc:docMk/>
          <pc:sldMk cId="1191078733" sldId="3132"/>
        </pc:sldMkLst>
        <pc:spChg chg="mod">
          <ac:chgData name="paul meaney" userId="8f3b41ac-413d-46e0-bc97-8181c95bcdc2" providerId="ADAL" clId="{983FFC0D-6031-4F49-B28C-FA9A3F36E720}" dt="2025-02-18T12:48:29.446" v="25545" actId="26606"/>
          <ac:spMkLst>
            <pc:docMk/>
            <pc:sldMk cId="1191078733" sldId="3132"/>
            <ac:spMk id="2" creationId="{4F8B8649-A7D2-DF13-208F-95F61C209A72}"/>
          </ac:spMkLst>
        </pc:spChg>
        <pc:spChg chg="mod">
          <ac:chgData name="paul meaney" userId="8f3b41ac-413d-46e0-bc97-8181c95bcdc2" providerId="ADAL" clId="{983FFC0D-6031-4F49-B28C-FA9A3F36E720}" dt="2025-02-18T12:48:29.446" v="25545" actId="26606"/>
          <ac:spMkLst>
            <pc:docMk/>
            <pc:sldMk cId="1191078733" sldId="3132"/>
            <ac:spMk id="4" creationId="{6A93CC47-3387-EFCE-96F0-55B5093D26E3}"/>
          </ac:spMkLst>
        </pc:spChg>
        <pc:graphicFrameChg chg="add mod modGraphic">
          <ac:chgData name="paul meaney" userId="8f3b41ac-413d-46e0-bc97-8181c95bcdc2" providerId="ADAL" clId="{983FFC0D-6031-4F49-B28C-FA9A3F36E720}" dt="2025-02-18T12:49:01.942" v="25583" actId="114"/>
          <ac:graphicFrameMkLst>
            <pc:docMk/>
            <pc:sldMk cId="1191078733" sldId="3132"/>
            <ac:graphicFrameMk id="6" creationId="{972714A6-004B-7B7A-8EA2-CC77A974A07F}"/>
          </ac:graphicFrameMkLst>
        </pc:graphicFrameChg>
      </pc:sldChg>
      <pc:sldChg chg="addSp delSp modSp new mod">
        <pc:chgData name="paul meaney" userId="8f3b41ac-413d-46e0-bc97-8181c95bcdc2" providerId="ADAL" clId="{983FFC0D-6031-4F49-B28C-FA9A3F36E720}" dt="2025-02-18T12:47:43.337" v="25521" actId="6549"/>
        <pc:sldMkLst>
          <pc:docMk/>
          <pc:sldMk cId="3008740978" sldId="3133"/>
        </pc:sldMkLst>
        <pc:spChg chg="mod">
          <ac:chgData name="paul meaney" userId="8f3b41ac-413d-46e0-bc97-8181c95bcdc2" providerId="ADAL" clId="{983FFC0D-6031-4F49-B28C-FA9A3F36E720}" dt="2025-02-18T12:47:35.122" v="25519" actId="20577"/>
          <ac:spMkLst>
            <pc:docMk/>
            <pc:sldMk cId="3008740978" sldId="3133"/>
            <ac:spMk id="2" creationId="{4B1975B8-9FE2-8360-19A1-4AAF8E275A0B}"/>
          </ac:spMkLst>
        </pc:spChg>
        <pc:graphicFrameChg chg="add mod modGraphic">
          <ac:chgData name="paul meaney" userId="8f3b41ac-413d-46e0-bc97-8181c95bcdc2" providerId="ADAL" clId="{983FFC0D-6031-4F49-B28C-FA9A3F36E720}" dt="2025-02-18T12:47:43.337" v="25521" actId="6549"/>
          <ac:graphicFrameMkLst>
            <pc:docMk/>
            <pc:sldMk cId="3008740978" sldId="3133"/>
            <ac:graphicFrameMk id="5" creationId="{EF208DAE-BC17-A868-A2A6-2A7F8DD00B6B}"/>
          </ac:graphicFrameMkLst>
        </pc:graphicFrameChg>
      </pc:sldChg>
      <pc:sldChg chg="add del">
        <pc:chgData name="paul meaney" userId="8f3b41ac-413d-46e0-bc97-8181c95bcdc2" providerId="ADAL" clId="{983FFC0D-6031-4F49-B28C-FA9A3F36E720}" dt="2025-02-18T12:46:39.925" v="25467" actId="47"/>
        <pc:sldMkLst>
          <pc:docMk/>
          <pc:sldMk cId="3592476373" sldId="3134"/>
        </pc:sldMkLst>
      </pc:sldChg>
      <pc:sldChg chg="modSp add mod">
        <pc:chgData name="paul meaney" userId="8f3b41ac-413d-46e0-bc97-8181c95bcdc2" providerId="ADAL" clId="{983FFC0D-6031-4F49-B28C-FA9A3F36E720}" dt="2025-02-18T13:55:03.331" v="26883" actId="20577"/>
        <pc:sldMkLst>
          <pc:docMk/>
          <pc:sldMk cId="3611620406" sldId="3134"/>
        </pc:sldMkLst>
        <pc:spChg chg="mod">
          <ac:chgData name="paul meaney" userId="8f3b41ac-413d-46e0-bc97-8181c95bcdc2" providerId="ADAL" clId="{983FFC0D-6031-4F49-B28C-FA9A3F36E720}" dt="2025-02-18T13:55:03.331" v="26883" actId="20577"/>
          <ac:spMkLst>
            <pc:docMk/>
            <pc:sldMk cId="3611620406" sldId="3134"/>
            <ac:spMk id="2" creationId="{262F47EA-FD15-0E39-9BE2-B795BD695F9B}"/>
          </ac:spMkLst>
        </pc:spChg>
      </pc:sldChg>
      <pc:sldChg chg="modSp add mod">
        <pc:chgData name="paul meaney" userId="8f3b41ac-413d-46e0-bc97-8181c95bcdc2" providerId="ADAL" clId="{983FFC0D-6031-4F49-B28C-FA9A3F36E720}" dt="2025-02-18T13:56:49.264" v="26929" actId="20577"/>
        <pc:sldMkLst>
          <pc:docMk/>
          <pc:sldMk cId="3686023491" sldId="3135"/>
        </pc:sldMkLst>
        <pc:spChg chg="mod">
          <ac:chgData name="paul meaney" userId="8f3b41ac-413d-46e0-bc97-8181c95bcdc2" providerId="ADAL" clId="{983FFC0D-6031-4F49-B28C-FA9A3F36E720}" dt="2025-02-18T13:56:43.888" v="26912" actId="20577"/>
          <ac:spMkLst>
            <pc:docMk/>
            <pc:sldMk cId="3686023491" sldId="3135"/>
            <ac:spMk id="2" creationId="{8DA1EBFB-CD40-1BF8-7BE6-61B146367E9E}"/>
          </ac:spMkLst>
        </pc:spChg>
        <pc:graphicFrameChg chg="mod">
          <ac:chgData name="paul meaney" userId="8f3b41ac-413d-46e0-bc97-8181c95bcdc2" providerId="ADAL" clId="{983FFC0D-6031-4F49-B28C-FA9A3F36E720}" dt="2025-02-18T13:56:49.264" v="26929" actId="20577"/>
          <ac:graphicFrameMkLst>
            <pc:docMk/>
            <pc:sldMk cId="3686023491" sldId="3135"/>
            <ac:graphicFrameMk id="6" creationId="{E01A3DAB-721B-6CE3-2E22-A166746A5D43}"/>
          </ac:graphicFrameMkLst>
        </pc:graphicFrameChg>
      </pc:sldChg>
      <pc:sldChg chg="addSp delSp modSp new mod setBg">
        <pc:chgData name="paul meaney" userId="8f3b41ac-413d-46e0-bc97-8181c95bcdc2" providerId="ADAL" clId="{983FFC0D-6031-4F49-B28C-FA9A3F36E720}" dt="2025-02-18T14:32:47.725" v="29112" actId="313"/>
        <pc:sldMkLst>
          <pc:docMk/>
          <pc:sldMk cId="919745238" sldId="3136"/>
        </pc:sldMkLst>
        <pc:spChg chg="mod">
          <ac:chgData name="paul meaney" userId="8f3b41ac-413d-46e0-bc97-8181c95bcdc2" providerId="ADAL" clId="{983FFC0D-6031-4F49-B28C-FA9A3F36E720}" dt="2025-02-18T14:25:42.178" v="28512" actId="26606"/>
          <ac:spMkLst>
            <pc:docMk/>
            <pc:sldMk cId="919745238" sldId="3136"/>
            <ac:spMk id="2" creationId="{7934804E-96C7-8C1D-FE5F-9A8EF66A3F62}"/>
          </ac:spMkLst>
        </pc:spChg>
        <pc:spChg chg="mod">
          <ac:chgData name="paul meaney" userId="8f3b41ac-413d-46e0-bc97-8181c95bcdc2" providerId="ADAL" clId="{983FFC0D-6031-4F49-B28C-FA9A3F36E720}" dt="2025-02-18T14:25:42.178" v="28512" actId="26606"/>
          <ac:spMkLst>
            <pc:docMk/>
            <pc:sldMk cId="919745238" sldId="3136"/>
            <ac:spMk id="4" creationId="{6CC680C6-A2C8-8F60-A280-56865090AB5E}"/>
          </ac:spMkLst>
        </pc:spChg>
        <pc:graphicFrameChg chg="add mod">
          <ac:chgData name="paul meaney" userId="8f3b41ac-413d-46e0-bc97-8181c95bcdc2" providerId="ADAL" clId="{983FFC0D-6031-4F49-B28C-FA9A3F36E720}" dt="2025-02-18T14:32:47.725" v="29112" actId="313"/>
          <ac:graphicFrameMkLst>
            <pc:docMk/>
            <pc:sldMk cId="919745238" sldId="3136"/>
            <ac:graphicFrameMk id="6" creationId="{D1F03C0C-1A75-83D4-5385-A9CF318B87D1}"/>
          </ac:graphicFrameMkLst>
        </pc:graphicFrameChg>
      </pc:sldChg>
      <pc:sldChg chg="addSp delSp modSp new mod">
        <pc:chgData name="paul meaney" userId="8f3b41ac-413d-46e0-bc97-8181c95bcdc2" providerId="ADAL" clId="{983FFC0D-6031-4F49-B28C-FA9A3F36E720}" dt="2025-02-18T14:35:04.717" v="29137" actId="1076"/>
        <pc:sldMkLst>
          <pc:docMk/>
          <pc:sldMk cId="602190243" sldId="3137"/>
        </pc:sldMkLst>
        <pc:spChg chg="mod">
          <ac:chgData name="paul meaney" userId="8f3b41ac-413d-46e0-bc97-8181c95bcdc2" providerId="ADAL" clId="{983FFC0D-6031-4F49-B28C-FA9A3F36E720}" dt="2025-02-18T14:30:08.300" v="28986" actId="20577"/>
          <ac:spMkLst>
            <pc:docMk/>
            <pc:sldMk cId="602190243" sldId="3137"/>
            <ac:spMk id="2" creationId="{90B90D98-DA1B-06D2-6562-8241BFAF51B6}"/>
          </ac:spMkLst>
        </pc:spChg>
        <pc:spChg chg="mod">
          <ac:chgData name="paul meaney" userId="8f3b41ac-413d-46e0-bc97-8181c95bcdc2" providerId="ADAL" clId="{983FFC0D-6031-4F49-B28C-FA9A3F36E720}" dt="2025-02-18T14:31:03.405" v="28990"/>
          <ac:spMkLst>
            <pc:docMk/>
            <pc:sldMk cId="602190243" sldId="3137"/>
            <ac:spMk id="7" creationId="{8046FFB2-5B95-93F3-2083-185EEFCD5920}"/>
          </ac:spMkLst>
        </pc:spChg>
        <pc:spChg chg="add mod">
          <ac:chgData name="paul meaney" userId="8f3b41ac-413d-46e0-bc97-8181c95bcdc2" providerId="ADAL" clId="{983FFC0D-6031-4F49-B28C-FA9A3F36E720}" dt="2025-02-18T14:31:22.174" v="29068" actId="14100"/>
          <ac:spMkLst>
            <pc:docMk/>
            <pc:sldMk cId="602190243" sldId="3137"/>
            <ac:spMk id="8" creationId="{599E7F89-EAB7-B832-2D3F-A9D2D3E0EFAE}"/>
          </ac:spMkLst>
        </pc:spChg>
        <pc:grpChg chg="add mod">
          <ac:chgData name="paul meaney" userId="8f3b41ac-413d-46e0-bc97-8181c95bcdc2" providerId="ADAL" clId="{983FFC0D-6031-4F49-B28C-FA9A3F36E720}" dt="2025-02-18T14:31:05.528" v="28991" actId="1076"/>
          <ac:grpSpMkLst>
            <pc:docMk/>
            <pc:sldMk cId="602190243" sldId="3137"/>
            <ac:grpSpMk id="5" creationId="{7844ED02-E2DB-373B-A0C5-B1C7E1430C48}"/>
          </ac:grpSpMkLst>
        </pc:grpChg>
        <pc:picChg chg="mod">
          <ac:chgData name="paul meaney" userId="8f3b41ac-413d-46e0-bc97-8181c95bcdc2" providerId="ADAL" clId="{983FFC0D-6031-4F49-B28C-FA9A3F36E720}" dt="2025-02-18T14:31:03.405" v="28990"/>
          <ac:picMkLst>
            <pc:docMk/>
            <pc:sldMk cId="602190243" sldId="3137"/>
            <ac:picMk id="6" creationId="{7B33ED49-B6F3-D8BA-F9B5-01060D3AB5A2}"/>
          </ac:picMkLst>
        </pc:picChg>
        <pc:picChg chg="add mod">
          <ac:chgData name="paul meaney" userId="8f3b41ac-413d-46e0-bc97-8181c95bcdc2" providerId="ADAL" clId="{983FFC0D-6031-4F49-B28C-FA9A3F36E720}" dt="2025-02-18T14:35:04.717" v="29137" actId="1076"/>
          <ac:picMkLst>
            <pc:docMk/>
            <pc:sldMk cId="602190243" sldId="3137"/>
            <ac:picMk id="3074" creationId="{5B7CC754-82ED-4430-0091-0A4EBF987007}"/>
          </ac:picMkLst>
        </pc:picChg>
      </pc:sldChg>
      <pc:sldChg chg="modSp new del mod">
        <pc:chgData name="paul meaney" userId="8f3b41ac-413d-46e0-bc97-8181c95bcdc2" providerId="ADAL" clId="{983FFC0D-6031-4F49-B28C-FA9A3F36E720}" dt="2025-02-18T14:23:43.381" v="28077" actId="47"/>
        <pc:sldMkLst>
          <pc:docMk/>
          <pc:sldMk cId="3140642012" sldId="3137"/>
        </pc:sldMkLst>
      </pc:sldChg>
      <pc:sldChg chg="modSp add mod">
        <pc:chgData name="paul meaney" userId="8f3b41ac-413d-46e0-bc97-8181c95bcdc2" providerId="ADAL" clId="{983FFC0D-6031-4F49-B28C-FA9A3F36E720}" dt="2025-02-18T16:39:44.886" v="30452" actId="20577"/>
        <pc:sldMkLst>
          <pc:docMk/>
          <pc:sldMk cId="580677471" sldId="3138"/>
        </pc:sldMkLst>
        <pc:spChg chg="mod">
          <ac:chgData name="paul meaney" userId="8f3b41ac-413d-46e0-bc97-8181c95bcdc2" providerId="ADAL" clId="{983FFC0D-6031-4F49-B28C-FA9A3F36E720}" dt="2025-02-18T16:39:40.590" v="30439" actId="20577"/>
          <ac:spMkLst>
            <pc:docMk/>
            <pc:sldMk cId="580677471" sldId="3138"/>
            <ac:spMk id="2" creationId="{0F726741-5BA4-8693-41EA-919C0EA09502}"/>
          </ac:spMkLst>
        </pc:spChg>
        <pc:graphicFrameChg chg="mod">
          <ac:chgData name="paul meaney" userId="8f3b41ac-413d-46e0-bc97-8181c95bcdc2" providerId="ADAL" clId="{983FFC0D-6031-4F49-B28C-FA9A3F36E720}" dt="2025-02-18T16:39:44.886" v="30452" actId="20577"/>
          <ac:graphicFrameMkLst>
            <pc:docMk/>
            <pc:sldMk cId="580677471" sldId="3138"/>
            <ac:graphicFrameMk id="6" creationId="{3DF8E424-C02B-AD0B-0740-09994F0AB320}"/>
          </ac:graphicFrameMkLst>
        </pc:graphicFrameChg>
      </pc:sldChg>
      <pc:sldChg chg="addSp delSp modSp new mod setBg">
        <pc:chgData name="paul meaney" userId="8f3b41ac-413d-46e0-bc97-8181c95bcdc2" providerId="ADAL" clId="{983FFC0D-6031-4F49-B28C-FA9A3F36E720}" dt="2025-02-19T13:40:41.871" v="32534" actId="114"/>
        <pc:sldMkLst>
          <pc:docMk/>
          <pc:sldMk cId="3206859116" sldId="3139"/>
        </pc:sldMkLst>
        <pc:spChg chg="mod">
          <ac:chgData name="paul meaney" userId="8f3b41ac-413d-46e0-bc97-8181c95bcdc2" providerId="ADAL" clId="{983FFC0D-6031-4F49-B28C-FA9A3F36E720}" dt="2025-02-19T13:40:22.676" v="32530" actId="26606"/>
          <ac:spMkLst>
            <pc:docMk/>
            <pc:sldMk cId="3206859116" sldId="3139"/>
            <ac:spMk id="2" creationId="{F2EA7641-F5C2-2E18-717B-031B6564EA53}"/>
          </ac:spMkLst>
        </pc:spChg>
        <pc:spChg chg="mod">
          <ac:chgData name="paul meaney" userId="8f3b41ac-413d-46e0-bc97-8181c95bcdc2" providerId="ADAL" clId="{983FFC0D-6031-4F49-B28C-FA9A3F36E720}" dt="2025-02-19T13:40:22.676" v="32530" actId="26606"/>
          <ac:spMkLst>
            <pc:docMk/>
            <pc:sldMk cId="3206859116" sldId="3139"/>
            <ac:spMk id="4" creationId="{8079F72F-DB42-A360-87AC-056C6B8DA62C}"/>
          </ac:spMkLst>
        </pc:spChg>
        <pc:graphicFrameChg chg="add mod modGraphic">
          <ac:chgData name="paul meaney" userId="8f3b41ac-413d-46e0-bc97-8181c95bcdc2" providerId="ADAL" clId="{983FFC0D-6031-4F49-B28C-FA9A3F36E720}" dt="2025-02-19T13:40:41.871" v="32534" actId="114"/>
          <ac:graphicFrameMkLst>
            <pc:docMk/>
            <pc:sldMk cId="3206859116" sldId="3139"/>
            <ac:graphicFrameMk id="6" creationId="{0E14923C-84B3-CFF8-2FA1-24EAA3D402D1}"/>
          </ac:graphicFrameMkLst>
        </pc:graphicFrameChg>
      </pc:sldChg>
      <pc:sldChg chg="addSp delSp modSp new mod setBg">
        <pc:chgData name="paul meaney" userId="8f3b41ac-413d-46e0-bc97-8181c95bcdc2" providerId="ADAL" clId="{983FFC0D-6031-4F49-B28C-FA9A3F36E720}" dt="2025-02-19T13:46:34.121" v="32716" actId="114"/>
        <pc:sldMkLst>
          <pc:docMk/>
          <pc:sldMk cId="2726947013" sldId="3140"/>
        </pc:sldMkLst>
        <pc:spChg chg="mod">
          <ac:chgData name="paul meaney" userId="8f3b41ac-413d-46e0-bc97-8181c95bcdc2" providerId="ADAL" clId="{983FFC0D-6031-4F49-B28C-FA9A3F36E720}" dt="2025-02-19T13:45:43.718" v="32709" actId="26606"/>
          <ac:spMkLst>
            <pc:docMk/>
            <pc:sldMk cId="2726947013" sldId="3140"/>
            <ac:spMk id="2" creationId="{8DA1206D-4406-0F5D-2536-89CD8868F8E8}"/>
          </ac:spMkLst>
        </pc:spChg>
        <pc:spChg chg="mod">
          <ac:chgData name="paul meaney" userId="8f3b41ac-413d-46e0-bc97-8181c95bcdc2" providerId="ADAL" clId="{983FFC0D-6031-4F49-B28C-FA9A3F36E720}" dt="2025-02-19T13:45:43.718" v="32709" actId="26606"/>
          <ac:spMkLst>
            <pc:docMk/>
            <pc:sldMk cId="2726947013" sldId="3140"/>
            <ac:spMk id="4" creationId="{0A20D5C5-BC0B-60CC-68B2-DC6F201235B3}"/>
          </ac:spMkLst>
        </pc:spChg>
        <pc:graphicFrameChg chg="add mod modGraphic">
          <ac:chgData name="paul meaney" userId="8f3b41ac-413d-46e0-bc97-8181c95bcdc2" providerId="ADAL" clId="{983FFC0D-6031-4F49-B28C-FA9A3F36E720}" dt="2025-02-19T13:46:34.121" v="32716" actId="114"/>
          <ac:graphicFrameMkLst>
            <pc:docMk/>
            <pc:sldMk cId="2726947013" sldId="3140"/>
            <ac:graphicFrameMk id="6" creationId="{182C6B4E-354C-26C7-5D1C-324830D08FA9}"/>
          </ac:graphicFrameMkLst>
        </pc:graphicFrameChg>
      </pc:sldChg>
      <pc:sldChg chg="addSp delSp modSp new mod setBg">
        <pc:chgData name="paul meaney" userId="8f3b41ac-413d-46e0-bc97-8181c95bcdc2" providerId="ADAL" clId="{983FFC0D-6031-4F49-B28C-FA9A3F36E720}" dt="2025-02-19T16:05:45.088" v="33159" actId="20577"/>
        <pc:sldMkLst>
          <pc:docMk/>
          <pc:sldMk cId="4277310160" sldId="3141"/>
        </pc:sldMkLst>
        <pc:spChg chg="mod">
          <ac:chgData name="paul meaney" userId="8f3b41ac-413d-46e0-bc97-8181c95bcdc2" providerId="ADAL" clId="{983FFC0D-6031-4F49-B28C-FA9A3F36E720}" dt="2025-02-19T16:01:41.202" v="33142" actId="26606"/>
          <ac:spMkLst>
            <pc:docMk/>
            <pc:sldMk cId="4277310160" sldId="3141"/>
            <ac:spMk id="2" creationId="{BBF76CE2-2FCE-147D-E7E7-8711F7FA2B3C}"/>
          </ac:spMkLst>
        </pc:spChg>
        <pc:spChg chg="mod">
          <ac:chgData name="paul meaney" userId="8f3b41ac-413d-46e0-bc97-8181c95bcdc2" providerId="ADAL" clId="{983FFC0D-6031-4F49-B28C-FA9A3F36E720}" dt="2025-02-19T16:01:41.202" v="33142" actId="26606"/>
          <ac:spMkLst>
            <pc:docMk/>
            <pc:sldMk cId="4277310160" sldId="3141"/>
            <ac:spMk id="4" creationId="{7F5CB0D3-830C-03E5-EB08-BC695346B97C}"/>
          </ac:spMkLst>
        </pc:spChg>
        <pc:graphicFrameChg chg="add mod modGraphic">
          <ac:chgData name="paul meaney" userId="8f3b41ac-413d-46e0-bc97-8181c95bcdc2" providerId="ADAL" clId="{983FFC0D-6031-4F49-B28C-FA9A3F36E720}" dt="2025-02-19T16:05:45.088" v="33159" actId="20577"/>
          <ac:graphicFrameMkLst>
            <pc:docMk/>
            <pc:sldMk cId="4277310160" sldId="3141"/>
            <ac:graphicFrameMk id="6" creationId="{1E864221-F5E8-52BA-B7CE-E0C40A66207D}"/>
          </ac:graphicFrameMkLst>
        </pc:graphicFrameChg>
      </pc:sldChg>
      <pc:sldChg chg="addSp delSp modSp new mod setBg">
        <pc:chgData name="paul meaney" userId="8f3b41ac-413d-46e0-bc97-8181c95bcdc2" providerId="ADAL" clId="{983FFC0D-6031-4F49-B28C-FA9A3F36E720}" dt="2025-02-19T16:06:11.198" v="33163" actId="114"/>
        <pc:sldMkLst>
          <pc:docMk/>
          <pc:sldMk cId="3176012473" sldId="3142"/>
        </pc:sldMkLst>
        <pc:spChg chg="mod">
          <ac:chgData name="paul meaney" userId="8f3b41ac-413d-46e0-bc97-8181c95bcdc2" providerId="ADAL" clId="{983FFC0D-6031-4F49-B28C-FA9A3F36E720}" dt="2025-02-19T16:04:07.215" v="33152" actId="26606"/>
          <ac:spMkLst>
            <pc:docMk/>
            <pc:sldMk cId="3176012473" sldId="3142"/>
            <ac:spMk id="2" creationId="{3FCB1C53-C249-1F6E-2AAF-53BC36890B5C}"/>
          </ac:spMkLst>
        </pc:spChg>
        <pc:spChg chg="mod">
          <ac:chgData name="paul meaney" userId="8f3b41ac-413d-46e0-bc97-8181c95bcdc2" providerId="ADAL" clId="{983FFC0D-6031-4F49-B28C-FA9A3F36E720}" dt="2025-02-19T16:04:07.215" v="33152" actId="26606"/>
          <ac:spMkLst>
            <pc:docMk/>
            <pc:sldMk cId="3176012473" sldId="3142"/>
            <ac:spMk id="4" creationId="{380984E3-38E0-8F53-9B87-D891D3A9F20F}"/>
          </ac:spMkLst>
        </pc:spChg>
        <pc:graphicFrameChg chg="add mod">
          <ac:chgData name="paul meaney" userId="8f3b41ac-413d-46e0-bc97-8181c95bcdc2" providerId="ADAL" clId="{983FFC0D-6031-4F49-B28C-FA9A3F36E720}" dt="2025-02-19T16:06:11.198" v="33163" actId="114"/>
          <ac:graphicFrameMkLst>
            <pc:docMk/>
            <pc:sldMk cId="3176012473" sldId="3142"/>
            <ac:graphicFrameMk id="6" creationId="{2BC31B7F-A6CB-EAD4-1558-F4F93CAA0ABF}"/>
          </ac:graphicFrameMkLst>
        </pc:graphicFrameChg>
      </pc:sldChg>
      <pc:sldChg chg="addSp delSp modSp new mod setBg">
        <pc:chgData name="paul meaney" userId="8f3b41ac-413d-46e0-bc97-8181c95bcdc2" providerId="ADAL" clId="{983FFC0D-6031-4F49-B28C-FA9A3F36E720}" dt="2025-02-19T16:06:29.196" v="33169" actId="114"/>
        <pc:sldMkLst>
          <pc:docMk/>
          <pc:sldMk cId="1531863265" sldId="3143"/>
        </pc:sldMkLst>
        <pc:spChg chg="mod">
          <ac:chgData name="paul meaney" userId="8f3b41ac-413d-46e0-bc97-8181c95bcdc2" providerId="ADAL" clId="{983FFC0D-6031-4F49-B28C-FA9A3F36E720}" dt="2025-02-19T15:58:34.568" v="33077" actId="26606"/>
          <ac:spMkLst>
            <pc:docMk/>
            <pc:sldMk cId="1531863265" sldId="3143"/>
            <ac:spMk id="2" creationId="{D8FC7B8B-90E2-FFB0-F73A-FBDBE9410CA7}"/>
          </ac:spMkLst>
        </pc:spChg>
        <pc:spChg chg="mod">
          <ac:chgData name="paul meaney" userId="8f3b41ac-413d-46e0-bc97-8181c95bcdc2" providerId="ADAL" clId="{983FFC0D-6031-4F49-B28C-FA9A3F36E720}" dt="2025-02-19T15:58:34.568" v="33077" actId="26606"/>
          <ac:spMkLst>
            <pc:docMk/>
            <pc:sldMk cId="1531863265" sldId="3143"/>
            <ac:spMk id="4" creationId="{22EC0D52-E5B8-3A58-E4F8-4042EF28BE0A}"/>
          </ac:spMkLst>
        </pc:spChg>
        <pc:graphicFrameChg chg="add mod modGraphic">
          <ac:chgData name="paul meaney" userId="8f3b41ac-413d-46e0-bc97-8181c95bcdc2" providerId="ADAL" clId="{983FFC0D-6031-4F49-B28C-FA9A3F36E720}" dt="2025-02-19T16:06:29.196" v="33169" actId="114"/>
          <ac:graphicFrameMkLst>
            <pc:docMk/>
            <pc:sldMk cId="1531863265" sldId="3143"/>
            <ac:graphicFrameMk id="6" creationId="{BC50B355-90E8-E4E6-FAC1-050F44095C27}"/>
          </ac:graphicFrameMkLst>
        </pc:graphicFrameChg>
      </pc:sldChg>
      <pc:sldChg chg="addSp delSp modSp new mod">
        <pc:chgData name="paul meaney" userId="8f3b41ac-413d-46e0-bc97-8181c95bcdc2" providerId="ADAL" clId="{983FFC0D-6031-4F49-B28C-FA9A3F36E720}" dt="2025-02-19T15:55:34.455" v="33011" actId="6549"/>
        <pc:sldMkLst>
          <pc:docMk/>
          <pc:sldMk cId="1526703526" sldId="3144"/>
        </pc:sldMkLst>
        <pc:spChg chg="mod">
          <ac:chgData name="paul meaney" userId="8f3b41ac-413d-46e0-bc97-8181c95bcdc2" providerId="ADAL" clId="{983FFC0D-6031-4F49-B28C-FA9A3F36E720}" dt="2025-02-19T13:44:24.272" v="32672" actId="20577"/>
          <ac:spMkLst>
            <pc:docMk/>
            <pc:sldMk cId="1526703526" sldId="3144"/>
            <ac:spMk id="2" creationId="{EDD38873-8AD4-1C71-9328-7F4C55C0DCBE}"/>
          </ac:spMkLst>
        </pc:spChg>
        <pc:spChg chg="add mod">
          <ac:chgData name="paul meaney" userId="8f3b41ac-413d-46e0-bc97-8181c95bcdc2" providerId="ADAL" clId="{983FFC0D-6031-4F49-B28C-FA9A3F36E720}" dt="2025-02-19T15:55:34.455" v="33011" actId="6549"/>
          <ac:spMkLst>
            <pc:docMk/>
            <pc:sldMk cId="1526703526" sldId="3144"/>
            <ac:spMk id="3" creationId="{6F036BC2-3DBF-97D2-118E-D5620491649B}"/>
          </ac:spMkLst>
        </pc:spChg>
        <pc:spChg chg="add mod">
          <ac:chgData name="paul meaney" userId="8f3b41ac-413d-46e0-bc97-8181c95bcdc2" providerId="ADAL" clId="{983FFC0D-6031-4F49-B28C-FA9A3F36E720}" dt="2025-02-19T13:44:19.533" v="32661" actId="14100"/>
          <ac:spMkLst>
            <pc:docMk/>
            <pc:sldMk cId="1526703526" sldId="3144"/>
            <ac:spMk id="5" creationId="{1FF897C2-AEFB-CC7F-BBC1-A2DF660A5C7A}"/>
          </ac:spMkLst>
        </pc:spChg>
        <pc:spChg chg="add mod">
          <ac:chgData name="paul meaney" userId="8f3b41ac-413d-46e0-bc97-8181c95bcdc2" providerId="ADAL" clId="{983FFC0D-6031-4F49-B28C-FA9A3F36E720}" dt="2025-02-19T13:44:02.637" v="32657" actId="1076"/>
          <ac:spMkLst>
            <pc:docMk/>
            <pc:sldMk cId="1526703526" sldId="3144"/>
            <ac:spMk id="6" creationId="{5EFFF128-1A2A-BFBB-EF5C-0134254CCA00}"/>
          </ac:spMkLst>
        </pc:spChg>
        <pc:spChg chg="add mod">
          <ac:chgData name="paul meaney" userId="8f3b41ac-413d-46e0-bc97-8181c95bcdc2" providerId="ADAL" clId="{983FFC0D-6031-4F49-B28C-FA9A3F36E720}" dt="2025-02-19T13:42:25.826" v="32608" actId="1076"/>
          <ac:spMkLst>
            <pc:docMk/>
            <pc:sldMk cId="1526703526" sldId="3144"/>
            <ac:spMk id="7" creationId="{2C8B0121-8100-EC53-DBAB-D8C9D893539E}"/>
          </ac:spMkLst>
        </pc:spChg>
        <pc:spChg chg="add mod">
          <ac:chgData name="paul meaney" userId="8f3b41ac-413d-46e0-bc97-8181c95bcdc2" providerId="ADAL" clId="{983FFC0D-6031-4F49-B28C-FA9A3F36E720}" dt="2025-02-19T13:42:25.826" v="32608" actId="1076"/>
          <ac:spMkLst>
            <pc:docMk/>
            <pc:sldMk cId="1526703526" sldId="3144"/>
            <ac:spMk id="8" creationId="{1179B1FE-F4A6-2164-5062-A7287F6A36AA}"/>
          </ac:spMkLst>
        </pc:spChg>
        <pc:spChg chg="add mod">
          <ac:chgData name="paul meaney" userId="8f3b41ac-413d-46e0-bc97-8181c95bcdc2" providerId="ADAL" clId="{983FFC0D-6031-4F49-B28C-FA9A3F36E720}" dt="2025-02-19T13:42:38.111" v="32620" actId="14100"/>
          <ac:spMkLst>
            <pc:docMk/>
            <pc:sldMk cId="1526703526" sldId="3144"/>
            <ac:spMk id="9" creationId="{07E73F59-68E9-DE12-8491-3418B43F19C1}"/>
          </ac:spMkLst>
        </pc:spChg>
        <pc:spChg chg="add mod">
          <ac:chgData name="paul meaney" userId="8f3b41ac-413d-46e0-bc97-8181c95bcdc2" providerId="ADAL" clId="{983FFC0D-6031-4F49-B28C-FA9A3F36E720}" dt="2025-02-19T13:42:44.700" v="32624" actId="20577"/>
          <ac:spMkLst>
            <pc:docMk/>
            <pc:sldMk cId="1526703526" sldId="3144"/>
            <ac:spMk id="10" creationId="{83878911-E4EB-2B70-C35A-0306EF83F709}"/>
          </ac:spMkLst>
        </pc:spChg>
        <pc:spChg chg="add mod">
          <ac:chgData name="paul meaney" userId="8f3b41ac-413d-46e0-bc97-8181c95bcdc2" providerId="ADAL" clId="{983FFC0D-6031-4F49-B28C-FA9A3F36E720}" dt="2025-02-19T13:47:51.307" v="32722" actId="20577"/>
          <ac:spMkLst>
            <pc:docMk/>
            <pc:sldMk cId="1526703526" sldId="3144"/>
            <ac:spMk id="11" creationId="{77B478FD-1D39-D0AD-83B7-59711FF18C85}"/>
          </ac:spMkLst>
        </pc:spChg>
        <pc:spChg chg="add mod">
          <ac:chgData name="paul meaney" userId="8f3b41ac-413d-46e0-bc97-8181c95bcdc2" providerId="ADAL" clId="{983FFC0D-6031-4F49-B28C-FA9A3F36E720}" dt="2025-02-19T13:44:36.524" v="32673" actId="1076"/>
          <ac:spMkLst>
            <pc:docMk/>
            <pc:sldMk cId="1526703526" sldId="3144"/>
            <ac:spMk id="12" creationId="{39D4A562-D655-6AD2-8A82-57D49B737377}"/>
          </ac:spMkLst>
        </pc:spChg>
        <pc:spChg chg="add mod">
          <ac:chgData name="paul meaney" userId="8f3b41ac-413d-46e0-bc97-8181c95bcdc2" providerId="ADAL" clId="{983FFC0D-6031-4F49-B28C-FA9A3F36E720}" dt="2025-02-19T13:44:36.524" v="32673" actId="1076"/>
          <ac:spMkLst>
            <pc:docMk/>
            <pc:sldMk cId="1526703526" sldId="3144"/>
            <ac:spMk id="13" creationId="{7BE719C8-14E7-43C3-9106-690E4BA4D815}"/>
          </ac:spMkLst>
        </pc:spChg>
        <pc:spChg chg="add mod">
          <ac:chgData name="paul meaney" userId="8f3b41ac-413d-46e0-bc97-8181c95bcdc2" providerId="ADAL" clId="{983FFC0D-6031-4F49-B28C-FA9A3F36E720}" dt="2025-02-19T13:44:54.902" v="32679" actId="14100"/>
          <ac:spMkLst>
            <pc:docMk/>
            <pc:sldMk cId="1526703526" sldId="3144"/>
            <ac:spMk id="19" creationId="{E4F79811-4556-9585-49BF-E8A46D641C5B}"/>
          </ac:spMkLst>
        </pc:spChg>
        <pc:spChg chg="add mod">
          <ac:chgData name="paul meaney" userId="8f3b41ac-413d-46e0-bc97-8181c95bcdc2" providerId="ADAL" clId="{983FFC0D-6031-4F49-B28C-FA9A3F36E720}" dt="2025-02-19T13:44:59.971" v="32696" actId="20577"/>
          <ac:spMkLst>
            <pc:docMk/>
            <pc:sldMk cId="1526703526" sldId="3144"/>
            <ac:spMk id="20" creationId="{49B2AFD7-1CEC-E03D-5AB9-8AF2605FF731}"/>
          </ac:spMkLst>
        </pc:spChg>
        <pc:picChg chg="add mod">
          <ac:chgData name="paul meaney" userId="8f3b41ac-413d-46e0-bc97-8181c95bcdc2" providerId="ADAL" clId="{983FFC0D-6031-4F49-B28C-FA9A3F36E720}" dt="2025-02-19T13:45:05.582" v="32698" actId="1076"/>
          <ac:picMkLst>
            <pc:docMk/>
            <pc:sldMk cId="1526703526" sldId="3144"/>
            <ac:picMk id="18" creationId="{DCF72773-8A33-3854-D700-91DB733F0727}"/>
          </ac:picMkLst>
        </pc:picChg>
      </pc:sldChg>
      <pc:sldChg chg="addSp delSp modSp add mod">
        <pc:chgData name="paul meaney" userId="8f3b41ac-413d-46e0-bc97-8181c95bcdc2" providerId="ADAL" clId="{983FFC0D-6031-4F49-B28C-FA9A3F36E720}" dt="2025-02-19T15:51:31.184" v="32875" actId="6549"/>
        <pc:sldMkLst>
          <pc:docMk/>
          <pc:sldMk cId="655484001" sldId="3145"/>
        </pc:sldMkLst>
        <pc:spChg chg="mod">
          <ac:chgData name="paul meaney" userId="8f3b41ac-413d-46e0-bc97-8181c95bcdc2" providerId="ADAL" clId="{983FFC0D-6031-4F49-B28C-FA9A3F36E720}" dt="2025-02-19T15:51:31.184" v="32875" actId="6549"/>
          <ac:spMkLst>
            <pc:docMk/>
            <pc:sldMk cId="655484001" sldId="3145"/>
            <ac:spMk id="2" creationId="{80F21D7E-CF4B-E2A0-30CB-4D4F5A17F143}"/>
          </ac:spMkLst>
        </pc:spChg>
        <pc:spChg chg="add mod">
          <ac:chgData name="paul meaney" userId="8f3b41ac-413d-46e0-bc97-8181c95bcdc2" providerId="ADAL" clId="{983FFC0D-6031-4F49-B28C-FA9A3F36E720}" dt="2025-02-19T13:49:47.742" v="32818" actId="207"/>
          <ac:spMkLst>
            <pc:docMk/>
            <pc:sldMk cId="655484001" sldId="3145"/>
            <ac:spMk id="3" creationId="{546BDD60-8848-C6A0-CECC-25BC042CBA3B}"/>
          </ac:spMkLst>
        </pc:spChg>
        <pc:spChg chg="mod">
          <ac:chgData name="paul meaney" userId="8f3b41ac-413d-46e0-bc97-8181c95bcdc2" providerId="ADAL" clId="{983FFC0D-6031-4F49-B28C-FA9A3F36E720}" dt="2025-02-19T13:48:11.840" v="32734" actId="14100"/>
          <ac:spMkLst>
            <pc:docMk/>
            <pc:sldMk cId="655484001" sldId="3145"/>
            <ac:spMk id="7" creationId="{D3792E34-404E-7804-FE23-69BDF41B8693}"/>
          </ac:spMkLst>
        </pc:spChg>
        <pc:spChg chg="mod">
          <ac:chgData name="paul meaney" userId="8f3b41ac-413d-46e0-bc97-8181c95bcdc2" providerId="ADAL" clId="{983FFC0D-6031-4F49-B28C-FA9A3F36E720}" dt="2025-02-19T13:47:47.619" v="32720" actId="1076"/>
          <ac:spMkLst>
            <pc:docMk/>
            <pc:sldMk cId="655484001" sldId="3145"/>
            <ac:spMk id="8" creationId="{C609BE0E-890E-FE6C-0271-F35A9FB3F0D0}"/>
          </ac:spMkLst>
        </pc:spChg>
        <pc:spChg chg="mod">
          <ac:chgData name="paul meaney" userId="8f3b41ac-413d-46e0-bc97-8181c95bcdc2" providerId="ADAL" clId="{983FFC0D-6031-4F49-B28C-FA9A3F36E720}" dt="2025-02-19T13:51:39.276" v="32869" actId="207"/>
          <ac:spMkLst>
            <pc:docMk/>
            <pc:sldMk cId="655484001" sldId="3145"/>
            <ac:spMk id="9" creationId="{73A37B55-A724-8418-252A-2B3A05CC11EB}"/>
          </ac:spMkLst>
        </pc:spChg>
        <pc:spChg chg="mod">
          <ac:chgData name="paul meaney" userId="8f3b41ac-413d-46e0-bc97-8181c95bcdc2" providerId="ADAL" clId="{983FFC0D-6031-4F49-B28C-FA9A3F36E720}" dt="2025-02-19T13:48:49.087" v="32755" actId="207"/>
          <ac:spMkLst>
            <pc:docMk/>
            <pc:sldMk cId="655484001" sldId="3145"/>
            <ac:spMk id="10" creationId="{2788723B-33A0-C415-657D-6A6EC22A08B4}"/>
          </ac:spMkLst>
        </pc:spChg>
        <pc:spChg chg="mod">
          <ac:chgData name="paul meaney" userId="8f3b41ac-413d-46e0-bc97-8181c95bcdc2" providerId="ADAL" clId="{983FFC0D-6031-4F49-B28C-FA9A3F36E720}" dt="2025-02-19T13:48:07.085" v="32733" actId="20577"/>
          <ac:spMkLst>
            <pc:docMk/>
            <pc:sldMk cId="655484001" sldId="3145"/>
            <ac:spMk id="11" creationId="{7E25C17C-4C2F-F850-932F-93BCE8EFDF73}"/>
          </ac:spMkLst>
        </pc:spChg>
        <pc:spChg chg="add mod">
          <ac:chgData name="paul meaney" userId="8f3b41ac-413d-46e0-bc97-8181c95bcdc2" providerId="ADAL" clId="{983FFC0D-6031-4F49-B28C-FA9A3F36E720}" dt="2025-02-19T13:49:57.467" v="32821" actId="207"/>
          <ac:spMkLst>
            <pc:docMk/>
            <pc:sldMk cId="655484001" sldId="3145"/>
            <ac:spMk id="14" creationId="{6D7757F9-0727-6275-B4F0-DE60053CE84F}"/>
          </ac:spMkLst>
        </pc:spChg>
        <pc:spChg chg="add mod">
          <ac:chgData name="paul meaney" userId="8f3b41ac-413d-46e0-bc97-8181c95bcdc2" providerId="ADAL" clId="{983FFC0D-6031-4F49-B28C-FA9A3F36E720}" dt="2025-02-19T13:51:56.294" v="32872" actId="207"/>
          <ac:spMkLst>
            <pc:docMk/>
            <pc:sldMk cId="655484001" sldId="3145"/>
            <ac:spMk id="15" creationId="{909854FC-6F26-D3B4-2040-2C94999CAA0C}"/>
          </ac:spMkLst>
        </pc:spChg>
        <pc:spChg chg="add mod">
          <ac:chgData name="paul meaney" userId="8f3b41ac-413d-46e0-bc97-8181c95bcdc2" providerId="ADAL" clId="{983FFC0D-6031-4F49-B28C-FA9A3F36E720}" dt="2025-02-19T13:49:57.467" v="32821" actId="207"/>
          <ac:spMkLst>
            <pc:docMk/>
            <pc:sldMk cId="655484001" sldId="3145"/>
            <ac:spMk id="16" creationId="{D99BE0AC-A4CD-6D13-93E2-080598DCDAAE}"/>
          </ac:spMkLst>
        </pc:spChg>
        <pc:spChg chg="add mod">
          <ac:chgData name="paul meaney" userId="8f3b41ac-413d-46e0-bc97-8181c95bcdc2" providerId="ADAL" clId="{983FFC0D-6031-4F49-B28C-FA9A3F36E720}" dt="2025-02-19T13:50:05.999" v="32824" actId="207"/>
          <ac:spMkLst>
            <pc:docMk/>
            <pc:sldMk cId="655484001" sldId="3145"/>
            <ac:spMk id="17" creationId="{1F6DCB5F-9DDB-7AD2-3359-2D61ADD14139}"/>
          </ac:spMkLst>
        </pc:spChg>
        <pc:spChg chg="add mod">
          <ac:chgData name="paul meaney" userId="8f3b41ac-413d-46e0-bc97-8181c95bcdc2" providerId="ADAL" clId="{983FFC0D-6031-4F49-B28C-FA9A3F36E720}" dt="2025-02-19T13:49:47.742" v="32818" actId="207"/>
          <ac:spMkLst>
            <pc:docMk/>
            <pc:sldMk cId="655484001" sldId="3145"/>
            <ac:spMk id="21" creationId="{C08AE93B-F8F6-8786-E582-95043ED7F6CF}"/>
          </ac:spMkLst>
        </pc:spChg>
        <pc:spChg chg="add mod">
          <ac:chgData name="paul meaney" userId="8f3b41ac-413d-46e0-bc97-8181c95bcdc2" providerId="ADAL" clId="{983FFC0D-6031-4F49-B28C-FA9A3F36E720}" dt="2025-02-19T13:51:20.226" v="32868" actId="208"/>
          <ac:spMkLst>
            <pc:docMk/>
            <pc:sldMk cId="655484001" sldId="3145"/>
            <ac:spMk id="22" creationId="{68E9E8D3-8A5E-F1FE-5E5E-68D5AA7FA532}"/>
          </ac:spMkLst>
        </pc:spChg>
        <pc:spChg chg="add mod">
          <ac:chgData name="paul meaney" userId="8f3b41ac-413d-46e0-bc97-8181c95bcdc2" providerId="ADAL" clId="{983FFC0D-6031-4F49-B28C-FA9A3F36E720}" dt="2025-02-19T13:51:20.226" v="32868" actId="208"/>
          <ac:spMkLst>
            <pc:docMk/>
            <pc:sldMk cId="655484001" sldId="3145"/>
            <ac:spMk id="23" creationId="{30FC7C3D-AF35-2991-22B4-21071FDCA5A1}"/>
          </ac:spMkLst>
        </pc:spChg>
        <pc:spChg chg="add mod">
          <ac:chgData name="paul meaney" userId="8f3b41ac-413d-46e0-bc97-8181c95bcdc2" providerId="ADAL" clId="{983FFC0D-6031-4F49-B28C-FA9A3F36E720}" dt="2025-02-19T13:51:20.226" v="32868" actId="208"/>
          <ac:spMkLst>
            <pc:docMk/>
            <pc:sldMk cId="655484001" sldId="3145"/>
            <ac:spMk id="24" creationId="{B3D85340-2883-21D2-8A1B-AF0E59AE2CDE}"/>
          </ac:spMkLst>
        </pc:spChg>
      </pc:sldChg>
      <pc:sldChg chg="modSp add del mod">
        <pc:chgData name="paul meaney" userId="8f3b41ac-413d-46e0-bc97-8181c95bcdc2" providerId="ADAL" clId="{983FFC0D-6031-4F49-B28C-FA9A3F36E720}" dt="2025-02-19T15:52:00.893" v="32886" actId="47"/>
        <pc:sldMkLst>
          <pc:docMk/>
          <pc:sldMk cId="587991586" sldId="3146"/>
        </pc:sldMkLst>
      </pc:sldChg>
      <pc:sldChg chg="addSp delSp modSp add mod">
        <pc:chgData name="paul meaney" userId="8f3b41ac-413d-46e0-bc97-8181c95bcdc2" providerId="ADAL" clId="{983FFC0D-6031-4F49-B28C-FA9A3F36E720}" dt="2025-02-19T15:55:55.902" v="33016" actId="208"/>
        <pc:sldMkLst>
          <pc:docMk/>
          <pc:sldMk cId="3804117356" sldId="3147"/>
        </pc:sldMkLst>
        <pc:spChg chg="mod">
          <ac:chgData name="paul meaney" userId="8f3b41ac-413d-46e0-bc97-8181c95bcdc2" providerId="ADAL" clId="{983FFC0D-6031-4F49-B28C-FA9A3F36E720}" dt="2025-02-19T15:52:09.472" v="32897" actId="20577"/>
          <ac:spMkLst>
            <pc:docMk/>
            <pc:sldMk cId="3804117356" sldId="3147"/>
            <ac:spMk id="2" creationId="{76F8E70D-337F-9CE5-51E9-29FAF896C200}"/>
          </ac:spMkLst>
        </pc:spChg>
        <pc:spChg chg="add mod">
          <ac:chgData name="paul meaney" userId="8f3b41ac-413d-46e0-bc97-8181c95bcdc2" providerId="ADAL" clId="{983FFC0D-6031-4F49-B28C-FA9A3F36E720}" dt="2025-02-19T15:53:06.979" v="32914" actId="1076"/>
          <ac:spMkLst>
            <pc:docMk/>
            <pc:sldMk cId="3804117356" sldId="3147"/>
            <ac:spMk id="3" creationId="{3CBF42A5-5DD1-F7AB-F98A-9F1223F9EFF7}"/>
          </ac:spMkLst>
        </pc:spChg>
        <pc:spChg chg="mod">
          <ac:chgData name="paul meaney" userId="8f3b41ac-413d-46e0-bc97-8181c95bcdc2" providerId="ADAL" clId="{983FFC0D-6031-4F49-B28C-FA9A3F36E720}" dt="2025-02-19T15:53:06.979" v="32914" actId="1076"/>
          <ac:spMkLst>
            <pc:docMk/>
            <pc:sldMk cId="3804117356" sldId="3147"/>
            <ac:spMk id="5" creationId="{6E4D7BCB-E963-E9BF-29BF-26FF72A03AEA}"/>
          </ac:spMkLst>
        </pc:spChg>
        <pc:spChg chg="mod">
          <ac:chgData name="paul meaney" userId="8f3b41ac-413d-46e0-bc97-8181c95bcdc2" providerId="ADAL" clId="{983FFC0D-6031-4F49-B28C-FA9A3F36E720}" dt="2025-02-19T15:53:06.979" v="32914" actId="1076"/>
          <ac:spMkLst>
            <pc:docMk/>
            <pc:sldMk cId="3804117356" sldId="3147"/>
            <ac:spMk id="6" creationId="{5040106E-3498-1F6B-F140-5915C0D90524}"/>
          </ac:spMkLst>
        </pc:spChg>
        <pc:spChg chg="mod">
          <ac:chgData name="paul meaney" userId="8f3b41ac-413d-46e0-bc97-8181c95bcdc2" providerId="ADAL" clId="{983FFC0D-6031-4F49-B28C-FA9A3F36E720}" dt="2025-02-19T15:53:31.869" v="32921" actId="1076"/>
          <ac:spMkLst>
            <pc:docMk/>
            <pc:sldMk cId="3804117356" sldId="3147"/>
            <ac:spMk id="12" creationId="{06D1ED14-D934-46D7-673A-B05EFB3B74BD}"/>
          </ac:spMkLst>
        </pc:spChg>
        <pc:spChg chg="mod">
          <ac:chgData name="paul meaney" userId="8f3b41ac-413d-46e0-bc97-8181c95bcdc2" providerId="ADAL" clId="{983FFC0D-6031-4F49-B28C-FA9A3F36E720}" dt="2025-02-19T15:53:33.462" v="32922" actId="1076"/>
          <ac:spMkLst>
            <pc:docMk/>
            <pc:sldMk cId="3804117356" sldId="3147"/>
            <ac:spMk id="13" creationId="{F3639BAF-57DA-E28C-481A-8B2907F060D9}"/>
          </ac:spMkLst>
        </pc:spChg>
        <pc:spChg chg="add mod">
          <ac:chgData name="paul meaney" userId="8f3b41ac-413d-46e0-bc97-8181c95bcdc2" providerId="ADAL" clId="{983FFC0D-6031-4F49-B28C-FA9A3F36E720}" dt="2025-02-19T15:53:06.979" v="32914" actId="1076"/>
          <ac:spMkLst>
            <pc:docMk/>
            <pc:sldMk cId="3804117356" sldId="3147"/>
            <ac:spMk id="14" creationId="{DF0F5271-8B51-087C-2E8E-60ADD48EDE4D}"/>
          </ac:spMkLst>
        </pc:spChg>
        <pc:spChg chg="add mod">
          <ac:chgData name="paul meaney" userId="8f3b41ac-413d-46e0-bc97-8181c95bcdc2" providerId="ADAL" clId="{983FFC0D-6031-4F49-B28C-FA9A3F36E720}" dt="2025-02-19T15:53:06.979" v="32914" actId="1076"/>
          <ac:spMkLst>
            <pc:docMk/>
            <pc:sldMk cId="3804117356" sldId="3147"/>
            <ac:spMk id="15" creationId="{67615E84-E121-960D-E0E1-0696C964493B}"/>
          </ac:spMkLst>
        </pc:spChg>
        <pc:spChg chg="add mod">
          <ac:chgData name="paul meaney" userId="8f3b41ac-413d-46e0-bc97-8181c95bcdc2" providerId="ADAL" clId="{983FFC0D-6031-4F49-B28C-FA9A3F36E720}" dt="2025-02-19T15:53:06.979" v="32914" actId="1076"/>
          <ac:spMkLst>
            <pc:docMk/>
            <pc:sldMk cId="3804117356" sldId="3147"/>
            <ac:spMk id="16" creationId="{E4DD7959-D54C-F43F-56BB-01258E09A467}"/>
          </ac:spMkLst>
        </pc:spChg>
        <pc:spChg chg="add mod">
          <ac:chgData name="paul meaney" userId="8f3b41ac-413d-46e0-bc97-8181c95bcdc2" providerId="ADAL" clId="{983FFC0D-6031-4F49-B28C-FA9A3F36E720}" dt="2025-02-19T15:55:12.623" v="33000" actId="14100"/>
          <ac:spMkLst>
            <pc:docMk/>
            <pc:sldMk cId="3804117356" sldId="3147"/>
            <ac:spMk id="17" creationId="{3E5371A3-9C44-5B56-AB3D-3AD0A94E068A}"/>
          </ac:spMkLst>
        </pc:spChg>
        <pc:spChg chg="add mod">
          <ac:chgData name="paul meaney" userId="8f3b41ac-413d-46e0-bc97-8181c95bcdc2" providerId="ADAL" clId="{983FFC0D-6031-4F49-B28C-FA9A3F36E720}" dt="2025-02-19T15:54:02.589" v="32932" actId="14100"/>
          <ac:spMkLst>
            <pc:docMk/>
            <pc:sldMk cId="3804117356" sldId="3147"/>
            <ac:spMk id="21" creationId="{D56E8597-619A-DCAA-C5C5-58D57219F2EC}"/>
          </ac:spMkLst>
        </pc:spChg>
        <pc:spChg chg="add mod">
          <ac:chgData name="paul meaney" userId="8f3b41ac-413d-46e0-bc97-8181c95bcdc2" providerId="ADAL" clId="{983FFC0D-6031-4F49-B28C-FA9A3F36E720}" dt="2025-02-19T15:55:55.902" v="33016" actId="208"/>
          <ac:spMkLst>
            <pc:docMk/>
            <pc:sldMk cId="3804117356" sldId="3147"/>
            <ac:spMk id="22" creationId="{7F84B5A8-F0FC-FAFB-A555-941B236C34FC}"/>
          </ac:spMkLst>
        </pc:spChg>
        <pc:spChg chg="add mod">
          <ac:chgData name="paul meaney" userId="8f3b41ac-413d-46e0-bc97-8181c95bcdc2" providerId="ADAL" clId="{983FFC0D-6031-4F49-B28C-FA9A3F36E720}" dt="2025-02-19T15:55:55.902" v="33016" actId="208"/>
          <ac:spMkLst>
            <pc:docMk/>
            <pc:sldMk cId="3804117356" sldId="3147"/>
            <ac:spMk id="23" creationId="{B15418CB-BAF4-67FC-1C1E-84241BDBE03B}"/>
          </ac:spMkLst>
        </pc:spChg>
        <pc:spChg chg="add mod">
          <ac:chgData name="paul meaney" userId="8f3b41ac-413d-46e0-bc97-8181c95bcdc2" providerId="ADAL" clId="{983FFC0D-6031-4F49-B28C-FA9A3F36E720}" dt="2025-02-19T15:55:55.902" v="33016" actId="208"/>
          <ac:spMkLst>
            <pc:docMk/>
            <pc:sldMk cId="3804117356" sldId="3147"/>
            <ac:spMk id="24" creationId="{6CFF336B-799F-A68D-4D37-DB55A436497E}"/>
          </ac:spMkLst>
        </pc:spChg>
        <pc:spChg chg="add mod">
          <ac:chgData name="paul meaney" userId="8f3b41ac-413d-46e0-bc97-8181c95bcdc2" providerId="ADAL" clId="{983FFC0D-6031-4F49-B28C-FA9A3F36E720}" dt="2025-02-19T15:55:55.902" v="33016" actId="208"/>
          <ac:spMkLst>
            <pc:docMk/>
            <pc:sldMk cId="3804117356" sldId="3147"/>
            <ac:spMk id="25" creationId="{83B47B5F-0002-7F06-B18F-139EFA9C1040}"/>
          </ac:spMkLst>
        </pc:spChg>
        <pc:spChg chg="add mod">
          <ac:chgData name="paul meaney" userId="8f3b41ac-413d-46e0-bc97-8181c95bcdc2" providerId="ADAL" clId="{983FFC0D-6031-4F49-B28C-FA9A3F36E720}" dt="2025-02-19T15:55:43.054" v="33013" actId="1076"/>
          <ac:spMkLst>
            <pc:docMk/>
            <pc:sldMk cId="3804117356" sldId="3147"/>
            <ac:spMk id="26" creationId="{EA21A05E-8262-DB4B-FC6B-B44834E34397}"/>
          </ac:spMkLst>
        </pc:spChg>
        <pc:picChg chg="mod">
          <ac:chgData name="paul meaney" userId="8f3b41ac-413d-46e0-bc97-8181c95bcdc2" providerId="ADAL" clId="{983FFC0D-6031-4F49-B28C-FA9A3F36E720}" dt="2025-02-19T15:55:48.298" v="33014" actId="1076"/>
          <ac:picMkLst>
            <pc:docMk/>
            <pc:sldMk cId="3804117356" sldId="3147"/>
            <ac:picMk id="18" creationId="{9CA9AEC3-1C2A-2216-2BAD-C4981D5AAD86}"/>
          </ac:picMkLst>
        </pc:picChg>
      </pc:sldChg>
      <pc:sldChg chg="addSp delSp modSp add mod">
        <pc:chgData name="paul meaney" userId="8f3b41ac-413d-46e0-bc97-8181c95bcdc2" providerId="ADAL" clId="{983FFC0D-6031-4F49-B28C-FA9A3F36E720}" dt="2025-02-19T15:57:49.829" v="33064" actId="1076"/>
        <pc:sldMkLst>
          <pc:docMk/>
          <pc:sldMk cId="800529097" sldId="3148"/>
        </pc:sldMkLst>
        <pc:spChg chg="mod">
          <ac:chgData name="paul meaney" userId="8f3b41ac-413d-46e0-bc97-8181c95bcdc2" providerId="ADAL" clId="{983FFC0D-6031-4F49-B28C-FA9A3F36E720}" dt="2025-02-19T15:56:16.729" v="33032" actId="20577"/>
          <ac:spMkLst>
            <pc:docMk/>
            <pc:sldMk cId="800529097" sldId="3148"/>
            <ac:spMk id="2" creationId="{B871D3D1-95D9-EA48-97FE-CEE4F4419A2E}"/>
          </ac:spMkLst>
        </pc:spChg>
        <pc:spChg chg="mod">
          <ac:chgData name="paul meaney" userId="8f3b41ac-413d-46e0-bc97-8181c95bcdc2" providerId="ADAL" clId="{983FFC0D-6031-4F49-B28C-FA9A3F36E720}" dt="2025-02-19T15:57:37.426" v="33061" actId="1076"/>
          <ac:spMkLst>
            <pc:docMk/>
            <pc:sldMk cId="800529097" sldId="3148"/>
            <ac:spMk id="3" creationId="{14C8F254-A0BA-8492-A3C7-4787EE32C869}"/>
          </ac:spMkLst>
        </pc:spChg>
        <pc:spChg chg="mod">
          <ac:chgData name="paul meaney" userId="8f3b41ac-413d-46e0-bc97-8181c95bcdc2" providerId="ADAL" clId="{983FFC0D-6031-4F49-B28C-FA9A3F36E720}" dt="2025-02-19T15:57:37.426" v="33061" actId="1076"/>
          <ac:spMkLst>
            <pc:docMk/>
            <pc:sldMk cId="800529097" sldId="3148"/>
            <ac:spMk id="5" creationId="{2614648C-E052-2A61-F163-1DC48B1E3BF4}"/>
          </ac:spMkLst>
        </pc:spChg>
        <pc:spChg chg="mod">
          <ac:chgData name="paul meaney" userId="8f3b41ac-413d-46e0-bc97-8181c95bcdc2" providerId="ADAL" clId="{983FFC0D-6031-4F49-B28C-FA9A3F36E720}" dt="2025-02-19T15:57:37.426" v="33061" actId="1076"/>
          <ac:spMkLst>
            <pc:docMk/>
            <pc:sldMk cId="800529097" sldId="3148"/>
            <ac:spMk id="6" creationId="{6E57DABA-D301-965C-1F05-D0F42472FA43}"/>
          </ac:spMkLst>
        </pc:spChg>
        <pc:spChg chg="add mod">
          <ac:chgData name="paul meaney" userId="8f3b41ac-413d-46e0-bc97-8181c95bcdc2" providerId="ADAL" clId="{983FFC0D-6031-4F49-B28C-FA9A3F36E720}" dt="2025-02-19T15:57:49.829" v="33064" actId="1076"/>
          <ac:spMkLst>
            <pc:docMk/>
            <pc:sldMk cId="800529097" sldId="3148"/>
            <ac:spMk id="7" creationId="{64245F22-4CCB-663B-4658-2BA65638C2E8}"/>
          </ac:spMkLst>
        </pc:spChg>
        <pc:spChg chg="add mod">
          <ac:chgData name="paul meaney" userId="8f3b41ac-413d-46e0-bc97-8181c95bcdc2" providerId="ADAL" clId="{983FFC0D-6031-4F49-B28C-FA9A3F36E720}" dt="2025-02-19T15:57:49.829" v="33064" actId="1076"/>
          <ac:spMkLst>
            <pc:docMk/>
            <pc:sldMk cId="800529097" sldId="3148"/>
            <ac:spMk id="8" creationId="{D975D5B7-701D-7B65-44B1-60EC03A871C7}"/>
          </ac:spMkLst>
        </pc:spChg>
        <pc:spChg chg="add mod">
          <ac:chgData name="paul meaney" userId="8f3b41ac-413d-46e0-bc97-8181c95bcdc2" providerId="ADAL" clId="{983FFC0D-6031-4F49-B28C-FA9A3F36E720}" dt="2025-02-19T15:57:49.829" v="33064" actId="1076"/>
          <ac:spMkLst>
            <pc:docMk/>
            <pc:sldMk cId="800529097" sldId="3148"/>
            <ac:spMk id="11" creationId="{9F34D36E-C582-7784-BEF0-48E3F55AA99A}"/>
          </ac:spMkLst>
        </pc:spChg>
        <pc:spChg chg="mod">
          <ac:chgData name="paul meaney" userId="8f3b41ac-413d-46e0-bc97-8181c95bcdc2" providerId="ADAL" clId="{983FFC0D-6031-4F49-B28C-FA9A3F36E720}" dt="2025-02-19T15:57:37.426" v="33061" actId="1076"/>
          <ac:spMkLst>
            <pc:docMk/>
            <pc:sldMk cId="800529097" sldId="3148"/>
            <ac:spMk id="14" creationId="{BBF3822D-FDE0-BC61-A6CD-ED57880B6CE9}"/>
          </ac:spMkLst>
        </pc:spChg>
        <pc:spChg chg="mod">
          <ac:chgData name="paul meaney" userId="8f3b41ac-413d-46e0-bc97-8181c95bcdc2" providerId="ADAL" clId="{983FFC0D-6031-4F49-B28C-FA9A3F36E720}" dt="2025-02-19T15:57:37.426" v="33061" actId="1076"/>
          <ac:spMkLst>
            <pc:docMk/>
            <pc:sldMk cId="800529097" sldId="3148"/>
            <ac:spMk id="15" creationId="{30083895-4ACE-B5CC-65C1-BA7EB3B5FC68}"/>
          </ac:spMkLst>
        </pc:spChg>
        <pc:spChg chg="mod">
          <ac:chgData name="paul meaney" userId="8f3b41ac-413d-46e0-bc97-8181c95bcdc2" providerId="ADAL" clId="{983FFC0D-6031-4F49-B28C-FA9A3F36E720}" dt="2025-02-19T15:57:37.426" v="33061" actId="1076"/>
          <ac:spMkLst>
            <pc:docMk/>
            <pc:sldMk cId="800529097" sldId="3148"/>
            <ac:spMk id="16" creationId="{EF6E666E-A9EE-F6EB-E250-809CCC0E3B19}"/>
          </ac:spMkLst>
        </pc:spChg>
        <pc:spChg chg="add mod">
          <ac:chgData name="paul meaney" userId="8f3b41ac-413d-46e0-bc97-8181c95bcdc2" providerId="ADAL" clId="{983FFC0D-6031-4F49-B28C-FA9A3F36E720}" dt="2025-02-19T15:57:49.829" v="33064" actId="1076"/>
          <ac:spMkLst>
            <pc:docMk/>
            <pc:sldMk cId="800529097" sldId="3148"/>
            <ac:spMk id="19" creationId="{4CD6DFB6-7D2D-ECD0-E306-C30124818BE9}"/>
          </ac:spMkLst>
        </pc:spChg>
        <pc:spChg chg="add mod">
          <ac:chgData name="paul meaney" userId="8f3b41ac-413d-46e0-bc97-8181c95bcdc2" providerId="ADAL" clId="{983FFC0D-6031-4F49-B28C-FA9A3F36E720}" dt="2025-02-19T15:57:49.829" v="33064" actId="1076"/>
          <ac:spMkLst>
            <pc:docMk/>
            <pc:sldMk cId="800529097" sldId="3148"/>
            <ac:spMk id="20" creationId="{26024699-AF47-DEEA-A052-3CAD46C2F55E}"/>
          </ac:spMkLst>
        </pc:spChg>
        <pc:spChg chg="add mod">
          <ac:chgData name="paul meaney" userId="8f3b41ac-413d-46e0-bc97-8181c95bcdc2" providerId="ADAL" clId="{983FFC0D-6031-4F49-B28C-FA9A3F36E720}" dt="2025-02-19T15:57:49.829" v="33064" actId="1076"/>
          <ac:spMkLst>
            <pc:docMk/>
            <pc:sldMk cId="800529097" sldId="3148"/>
            <ac:spMk id="27" creationId="{F43F303C-64F7-4275-5784-9D786116CD02}"/>
          </ac:spMkLst>
        </pc:spChg>
      </pc:sldChg>
    </pc:docChg>
  </pc:docChgLst>
  <pc:docChgLst>
    <pc:chgData name="paul meaney" userId="8f3b41ac-413d-46e0-bc97-8181c95bcdc2" providerId="ADAL" clId="{DDE78BB1-873B-4AF7-AAF0-CDD038520BCD}"/>
    <pc:docChg chg="undo custSel addSld modSld">
      <pc:chgData name="paul meaney" userId="8f3b41ac-413d-46e0-bc97-8181c95bcdc2" providerId="ADAL" clId="{DDE78BB1-873B-4AF7-AAF0-CDD038520BCD}" dt="2024-08-05T08:09:27.855" v="2003" actId="114"/>
      <pc:docMkLst>
        <pc:docMk/>
      </pc:docMkLst>
      <pc:sldChg chg="modSp">
        <pc:chgData name="paul meaney" userId="8f3b41ac-413d-46e0-bc97-8181c95bcdc2" providerId="ADAL" clId="{DDE78BB1-873B-4AF7-AAF0-CDD038520BCD}" dt="2024-08-05T08:09:27.855" v="2003" actId="114"/>
        <pc:sldMkLst>
          <pc:docMk/>
          <pc:sldMk cId="422376154" sldId="1454"/>
        </pc:sldMkLst>
      </pc:sldChg>
      <pc:sldChg chg="modSp mod">
        <pc:chgData name="paul meaney" userId="8f3b41ac-413d-46e0-bc97-8181c95bcdc2" providerId="ADAL" clId="{DDE78BB1-873B-4AF7-AAF0-CDD038520BCD}" dt="2024-07-29T10:22:47.710" v="14" actId="313"/>
        <pc:sldMkLst>
          <pc:docMk/>
          <pc:sldMk cId="2903039538" sldId="1668"/>
        </pc:sldMkLst>
      </pc:sldChg>
      <pc:sldChg chg="modSp mod">
        <pc:chgData name="paul meaney" userId="8f3b41ac-413d-46e0-bc97-8181c95bcdc2" providerId="ADAL" clId="{DDE78BB1-873B-4AF7-AAF0-CDD038520BCD}" dt="2024-07-29T10:19:30.242" v="13" actId="20577"/>
        <pc:sldMkLst>
          <pc:docMk/>
          <pc:sldMk cId="2125828274" sldId="1672"/>
        </pc:sldMkLst>
      </pc:sldChg>
      <pc:sldChg chg="modSp add mod">
        <pc:chgData name="paul meaney" userId="8f3b41ac-413d-46e0-bc97-8181c95bcdc2" providerId="ADAL" clId="{DDE78BB1-873B-4AF7-AAF0-CDD038520BCD}" dt="2024-08-02T08:46:06.089" v="2001" actId="20577"/>
        <pc:sldMkLst>
          <pc:docMk/>
          <pc:sldMk cId="1487536389" sldId="2178"/>
        </pc:sldMkLst>
      </pc:sldChg>
      <pc:sldChg chg="modSp add mod">
        <pc:chgData name="paul meaney" userId="8f3b41ac-413d-46e0-bc97-8181c95bcdc2" providerId="ADAL" clId="{DDE78BB1-873B-4AF7-AAF0-CDD038520BCD}" dt="2024-08-02T08:20:59.853" v="1524"/>
        <pc:sldMkLst>
          <pc:docMk/>
          <pc:sldMk cId="3473333545" sldId="2179"/>
        </pc:sldMkLst>
      </pc:sldChg>
      <pc:sldChg chg="modSp add mod setBg">
        <pc:chgData name="paul meaney" userId="8f3b41ac-413d-46e0-bc97-8181c95bcdc2" providerId="ADAL" clId="{DDE78BB1-873B-4AF7-AAF0-CDD038520BCD}" dt="2024-07-31T10:59:56.175" v="194" actId="20577"/>
        <pc:sldMkLst>
          <pc:docMk/>
          <pc:sldMk cId="1247881599" sldId="2214"/>
        </pc:sldMkLst>
      </pc:sldChg>
      <pc:sldChg chg="modSp add setBg">
        <pc:chgData name="paul meaney" userId="8f3b41ac-413d-46e0-bc97-8181c95bcdc2" providerId="ADAL" clId="{DDE78BB1-873B-4AF7-AAF0-CDD038520BCD}" dt="2024-07-31T11:02:39.604" v="713" actId="20577"/>
        <pc:sldMkLst>
          <pc:docMk/>
          <pc:sldMk cId="1800871273" sldId="2215"/>
        </pc:sldMkLst>
      </pc:sldChg>
      <pc:sldChg chg="modSp add mod">
        <pc:chgData name="paul meaney" userId="8f3b41ac-413d-46e0-bc97-8181c95bcdc2" providerId="ADAL" clId="{DDE78BB1-873B-4AF7-AAF0-CDD038520BCD}" dt="2024-08-02T08:34:05.197" v="1994" actId="20577"/>
        <pc:sldMkLst>
          <pc:docMk/>
          <pc:sldMk cId="3949713105" sldId="2216"/>
        </pc:sldMkLst>
      </pc:sldChg>
      <pc:sldChg chg="modSp add mod">
        <pc:chgData name="paul meaney" userId="8f3b41ac-413d-46e0-bc97-8181c95bcdc2" providerId="ADAL" clId="{DDE78BB1-873B-4AF7-AAF0-CDD038520BCD}" dt="2024-08-02T08:20:35.604" v="1512"/>
        <pc:sldMkLst>
          <pc:docMk/>
          <pc:sldMk cId="3415088501" sldId="2217"/>
        </pc:sldMkLst>
      </pc:sldChg>
      <pc:sldChg chg="modSp add mod">
        <pc:chgData name="paul meaney" userId="8f3b41ac-413d-46e0-bc97-8181c95bcdc2" providerId="ADAL" clId="{DDE78BB1-873B-4AF7-AAF0-CDD038520BCD}" dt="2024-08-02T08:33:51.333" v="1992" actId="20577"/>
        <pc:sldMkLst>
          <pc:docMk/>
          <pc:sldMk cId="3259370716" sldId="2218"/>
        </pc:sldMkLst>
      </pc:sldChg>
      <pc:sldChg chg="modSp add mod">
        <pc:chgData name="paul meaney" userId="8f3b41ac-413d-46e0-bc97-8181c95bcdc2" providerId="ADAL" clId="{DDE78BB1-873B-4AF7-AAF0-CDD038520BCD}" dt="2024-08-02T08:22:34.225" v="1554" actId="20577"/>
        <pc:sldMkLst>
          <pc:docMk/>
          <pc:sldMk cId="1738629144" sldId="2219"/>
        </pc:sldMkLst>
      </pc:sldChg>
      <pc:sldChg chg="modSp add mod">
        <pc:chgData name="paul meaney" userId="8f3b41ac-413d-46e0-bc97-8181c95bcdc2" providerId="ADAL" clId="{DDE78BB1-873B-4AF7-AAF0-CDD038520BCD}" dt="2024-08-02T08:33:38.996" v="1990" actId="20577"/>
        <pc:sldMkLst>
          <pc:docMk/>
          <pc:sldMk cId="3134703781" sldId="2220"/>
        </pc:sldMkLst>
      </pc:sldChg>
      <pc:sldChg chg="modSp add mod">
        <pc:chgData name="paul meaney" userId="8f3b41ac-413d-46e0-bc97-8181c95bcdc2" providerId="ADAL" clId="{DDE78BB1-873B-4AF7-AAF0-CDD038520BCD}" dt="2024-08-02T08:33:31.625" v="1988" actId="14100"/>
        <pc:sldMkLst>
          <pc:docMk/>
          <pc:sldMk cId="4075163058" sldId="2221"/>
        </pc:sldMkLst>
      </pc:sldChg>
    </pc:docChg>
  </pc:docChgLst>
  <pc:docChgLst>
    <pc:chgData name="paul meaney" userId="8f3b41ac-413d-46e0-bc97-8181c95bcdc2" providerId="ADAL" clId="{099934ED-9149-46A2-8011-CD6CF9B64564}"/>
    <pc:docChg chg="undo custSel addSld delSld modSld sldOrd addSection delSection modSection">
      <pc:chgData name="paul meaney" userId="8f3b41ac-413d-46e0-bc97-8181c95bcdc2" providerId="ADAL" clId="{099934ED-9149-46A2-8011-CD6CF9B64564}" dt="2025-01-24T16:37:05.086" v="11228"/>
      <pc:docMkLst>
        <pc:docMk/>
      </pc:docMkLst>
      <pc:sldChg chg="add del">
        <pc:chgData name="paul meaney" userId="8f3b41ac-413d-46e0-bc97-8181c95bcdc2" providerId="ADAL" clId="{099934ED-9149-46A2-8011-CD6CF9B64564}" dt="2025-01-22T10:13:11.420" v="717" actId="47"/>
        <pc:sldMkLst>
          <pc:docMk/>
          <pc:sldMk cId="1160443717" sldId="474"/>
        </pc:sldMkLst>
      </pc:sldChg>
      <pc:sldChg chg="del">
        <pc:chgData name="paul meaney" userId="8f3b41ac-413d-46e0-bc97-8181c95bcdc2" providerId="ADAL" clId="{099934ED-9149-46A2-8011-CD6CF9B64564}" dt="2025-01-22T10:13:01.973" v="606" actId="47"/>
        <pc:sldMkLst>
          <pc:docMk/>
          <pc:sldMk cId="1037848145" sldId="525"/>
        </pc:sldMkLst>
      </pc:sldChg>
      <pc:sldChg chg="add">
        <pc:chgData name="paul meaney" userId="8f3b41ac-413d-46e0-bc97-8181c95bcdc2" providerId="ADAL" clId="{099934ED-9149-46A2-8011-CD6CF9B64564}" dt="2025-01-22T11:17:53.634" v="2246"/>
        <pc:sldMkLst>
          <pc:docMk/>
          <pc:sldMk cId="3730983709" sldId="526"/>
        </pc:sldMkLst>
      </pc:sldChg>
      <pc:sldChg chg="add del">
        <pc:chgData name="paul meaney" userId="8f3b41ac-413d-46e0-bc97-8181c95bcdc2" providerId="ADAL" clId="{099934ED-9149-46A2-8011-CD6CF9B64564}" dt="2025-01-22T10:13:13.500" v="724" actId="47"/>
        <pc:sldMkLst>
          <pc:docMk/>
          <pc:sldMk cId="1189165679" sldId="572"/>
        </pc:sldMkLst>
      </pc:sldChg>
      <pc:sldChg chg="modSp modAnim">
        <pc:chgData name="paul meaney" userId="8f3b41ac-413d-46e0-bc97-8181c95bcdc2" providerId="ADAL" clId="{099934ED-9149-46A2-8011-CD6CF9B64564}" dt="2025-01-22T09:38:47.270" v="163" actId="255"/>
        <pc:sldMkLst>
          <pc:docMk/>
          <pc:sldMk cId="3737862164" sldId="577"/>
        </pc:sldMkLst>
        <pc:spChg chg="mod">
          <ac:chgData name="paul meaney" userId="8f3b41ac-413d-46e0-bc97-8181c95bcdc2" providerId="ADAL" clId="{099934ED-9149-46A2-8011-CD6CF9B64564}" dt="2025-01-22T09:38:47.270" v="163" actId="255"/>
          <ac:spMkLst>
            <pc:docMk/>
            <pc:sldMk cId="3737862164" sldId="577"/>
            <ac:spMk id="2" creationId="{00000000-0000-0000-0000-000000000000}"/>
          </ac:spMkLst>
        </pc:spChg>
      </pc:sldChg>
      <pc:sldChg chg="modSp mod">
        <pc:chgData name="paul meaney" userId="8f3b41ac-413d-46e0-bc97-8181c95bcdc2" providerId="ADAL" clId="{099934ED-9149-46A2-8011-CD6CF9B64564}" dt="2025-01-22T09:39:41.318" v="202" actId="20577"/>
        <pc:sldMkLst>
          <pc:docMk/>
          <pc:sldMk cId="2840469309" sldId="579"/>
        </pc:sldMkLst>
        <pc:spChg chg="mod">
          <ac:chgData name="paul meaney" userId="8f3b41ac-413d-46e0-bc97-8181c95bcdc2" providerId="ADAL" clId="{099934ED-9149-46A2-8011-CD6CF9B64564}" dt="2025-01-22T09:39:41.318" v="202" actId="20577"/>
          <ac:spMkLst>
            <pc:docMk/>
            <pc:sldMk cId="2840469309" sldId="579"/>
            <ac:spMk id="2" creationId="{00000000-0000-0000-0000-000000000000}"/>
          </ac:spMkLst>
        </pc:spChg>
      </pc:sldChg>
      <pc:sldChg chg="modSp mod">
        <pc:chgData name="paul meaney" userId="8f3b41ac-413d-46e0-bc97-8181c95bcdc2" providerId="ADAL" clId="{099934ED-9149-46A2-8011-CD6CF9B64564}" dt="2025-01-22T09:38:13.014" v="89" actId="20577"/>
        <pc:sldMkLst>
          <pc:docMk/>
          <pc:sldMk cId="2345936038" sldId="1065"/>
        </pc:sldMkLst>
        <pc:spChg chg="mod">
          <ac:chgData name="paul meaney" userId="8f3b41ac-413d-46e0-bc97-8181c95bcdc2" providerId="ADAL" clId="{099934ED-9149-46A2-8011-CD6CF9B64564}" dt="2025-01-22T09:38:13.014" v="89" actId="20577"/>
          <ac:spMkLst>
            <pc:docMk/>
            <pc:sldMk cId="2345936038" sldId="1065"/>
            <ac:spMk id="2" creationId="{00000000-0000-0000-0000-000000000000}"/>
          </ac:spMkLst>
        </pc:spChg>
      </pc:sldChg>
      <pc:sldChg chg="modSp mod">
        <pc:chgData name="paul meaney" userId="8f3b41ac-413d-46e0-bc97-8181c95bcdc2" providerId="ADAL" clId="{099934ED-9149-46A2-8011-CD6CF9B64564}" dt="2025-01-22T11:37:04.139" v="4192" actId="20577"/>
        <pc:sldMkLst>
          <pc:docMk/>
          <pc:sldMk cId="566175144" sldId="1073"/>
        </pc:sldMkLst>
      </pc:sldChg>
      <pc:sldChg chg="modSp">
        <pc:chgData name="paul meaney" userId="8f3b41ac-413d-46e0-bc97-8181c95bcdc2" providerId="ADAL" clId="{099934ED-9149-46A2-8011-CD6CF9B64564}" dt="2025-01-22T10:12:50.896" v="601" actId="20577"/>
        <pc:sldMkLst>
          <pc:docMk/>
          <pc:sldMk cId="1393632131" sldId="1130"/>
        </pc:sldMkLst>
      </pc:sldChg>
      <pc:sldChg chg="modSp mod">
        <pc:chgData name="paul meaney" userId="8f3b41ac-413d-46e0-bc97-8181c95bcdc2" providerId="ADAL" clId="{099934ED-9149-46A2-8011-CD6CF9B64564}" dt="2025-01-24T16:24:27.320" v="10730"/>
        <pc:sldMkLst>
          <pc:docMk/>
          <pc:sldMk cId="3324909653" sldId="1131"/>
        </pc:sldMkLst>
        <pc:graphicFrameChg chg="mod modGraphic">
          <ac:chgData name="paul meaney" userId="8f3b41ac-413d-46e0-bc97-8181c95bcdc2" providerId="ADAL" clId="{099934ED-9149-46A2-8011-CD6CF9B64564}" dt="2025-01-24T16:24:27.320" v="10730"/>
          <ac:graphicFrameMkLst>
            <pc:docMk/>
            <pc:sldMk cId="3324909653" sldId="1131"/>
            <ac:graphicFrameMk id="5" creationId="{A89DD026-4768-03CE-DA60-2511582ACC6C}"/>
          </ac:graphicFrameMkLst>
        </pc:graphicFrameChg>
      </pc:sldChg>
      <pc:sldChg chg="del">
        <pc:chgData name="paul meaney" userId="8f3b41ac-413d-46e0-bc97-8181c95bcdc2" providerId="ADAL" clId="{099934ED-9149-46A2-8011-CD6CF9B64564}" dt="2025-01-22T10:13:00.767" v="603" actId="47"/>
        <pc:sldMkLst>
          <pc:docMk/>
          <pc:sldMk cId="1478966090" sldId="1133"/>
        </pc:sldMkLst>
      </pc:sldChg>
      <pc:sldChg chg="del">
        <pc:chgData name="paul meaney" userId="8f3b41ac-413d-46e0-bc97-8181c95bcdc2" providerId="ADAL" clId="{099934ED-9149-46A2-8011-CD6CF9B64564}" dt="2025-01-22T10:13:06.848" v="665" actId="47"/>
        <pc:sldMkLst>
          <pc:docMk/>
          <pc:sldMk cId="457997586" sldId="1134"/>
        </pc:sldMkLst>
      </pc:sldChg>
      <pc:sldChg chg="del">
        <pc:chgData name="paul meaney" userId="8f3b41ac-413d-46e0-bc97-8181c95bcdc2" providerId="ADAL" clId="{099934ED-9149-46A2-8011-CD6CF9B64564}" dt="2025-01-22T10:13:06.970" v="669" actId="47"/>
        <pc:sldMkLst>
          <pc:docMk/>
          <pc:sldMk cId="3629044220" sldId="1135"/>
        </pc:sldMkLst>
      </pc:sldChg>
      <pc:sldChg chg="del">
        <pc:chgData name="paul meaney" userId="8f3b41ac-413d-46e0-bc97-8181c95bcdc2" providerId="ADAL" clId="{099934ED-9149-46A2-8011-CD6CF9B64564}" dt="2025-01-22T10:13:08.462" v="683" actId="47"/>
        <pc:sldMkLst>
          <pc:docMk/>
          <pc:sldMk cId="2549237350" sldId="1136"/>
        </pc:sldMkLst>
      </pc:sldChg>
      <pc:sldChg chg="del">
        <pc:chgData name="paul meaney" userId="8f3b41ac-413d-46e0-bc97-8181c95bcdc2" providerId="ADAL" clId="{099934ED-9149-46A2-8011-CD6CF9B64564}" dt="2025-01-22T10:13:07.023" v="671" actId="47"/>
        <pc:sldMkLst>
          <pc:docMk/>
          <pc:sldMk cId="3144565408" sldId="1147"/>
        </pc:sldMkLst>
      </pc:sldChg>
      <pc:sldChg chg="del">
        <pc:chgData name="paul meaney" userId="8f3b41ac-413d-46e0-bc97-8181c95bcdc2" providerId="ADAL" clId="{099934ED-9149-46A2-8011-CD6CF9B64564}" dt="2025-01-22T10:13:07.764" v="676" actId="47"/>
        <pc:sldMkLst>
          <pc:docMk/>
          <pc:sldMk cId="4858539" sldId="1148"/>
        </pc:sldMkLst>
      </pc:sldChg>
      <pc:sldChg chg="del">
        <pc:chgData name="paul meaney" userId="8f3b41ac-413d-46e0-bc97-8181c95bcdc2" providerId="ADAL" clId="{099934ED-9149-46A2-8011-CD6CF9B64564}" dt="2025-01-22T10:13:01.948" v="605" actId="47"/>
        <pc:sldMkLst>
          <pc:docMk/>
          <pc:sldMk cId="2325816612" sldId="1450"/>
        </pc:sldMkLst>
      </pc:sldChg>
      <pc:sldChg chg="del">
        <pc:chgData name="paul meaney" userId="8f3b41ac-413d-46e0-bc97-8181c95bcdc2" providerId="ADAL" clId="{099934ED-9149-46A2-8011-CD6CF9B64564}" dt="2025-01-22T10:13:01.383" v="604" actId="47"/>
        <pc:sldMkLst>
          <pc:docMk/>
          <pc:sldMk cId="344849540" sldId="1451"/>
        </pc:sldMkLst>
      </pc:sldChg>
      <pc:sldChg chg="del">
        <pc:chgData name="paul meaney" userId="8f3b41ac-413d-46e0-bc97-8181c95bcdc2" providerId="ADAL" clId="{099934ED-9149-46A2-8011-CD6CF9B64564}" dt="2025-01-22T10:12:56.832" v="602" actId="47"/>
        <pc:sldMkLst>
          <pc:docMk/>
          <pc:sldMk cId="2134016394" sldId="1452"/>
        </pc:sldMkLst>
      </pc:sldChg>
      <pc:sldChg chg="del">
        <pc:chgData name="paul meaney" userId="8f3b41ac-413d-46e0-bc97-8181c95bcdc2" providerId="ADAL" clId="{099934ED-9149-46A2-8011-CD6CF9B64564}" dt="2025-01-22T10:13:02.225" v="614" actId="47"/>
        <pc:sldMkLst>
          <pc:docMk/>
          <pc:sldMk cId="422376154" sldId="1454"/>
        </pc:sldMkLst>
      </pc:sldChg>
      <pc:sldChg chg="del">
        <pc:chgData name="paul meaney" userId="8f3b41ac-413d-46e0-bc97-8181c95bcdc2" providerId="ADAL" clId="{099934ED-9149-46A2-8011-CD6CF9B64564}" dt="2025-01-22T10:13:02.073" v="609" actId="47"/>
        <pc:sldMkLst>
          <pc:docMk/>
          <pc:sldMk cId="2820882735" sldId="1455"/>
        </pc:sldMkLst>
      </pc:sldChg>
      <pc:sldChg chg="del">
        <pc:chgData name="paul meaney" userId="8f3b41ac-413d-46e0-bc97-8181c95bcdc2" providerId="ADAL" clId="{099934ED-9149-46A2-8011-CD6CF9B64564}" dt="2025-01-22T10:13:02.040" v="608" actId="47"/>
        <pc:sldMkLst>
          <pc:docMk/>
          <pc:sldMk cId="883556346" sldId="1456"/>
        </pc:sldMkLst>
      </pc:sldChg>
      <pc:sldChg chg="del">
        <pc:chgData name="paul meaney" userId="8f3b41ac-413d-46e0-bc97-8181c95bcdc2" providerId="ADAL" clId="{099934ED-9149-46A2-8011-CD6CF9B64564}" dt="2025-01-22T10:13:02.250" v="615" actId="47"/>
        <pc:sldMkLst>
          <pc:docMk/>
          <pc:sldMk cId="3612294779" sldId="1457"/>
        </pc:sldMkLst>
      </pc:sldChg>
      <pc:sldChg chg="del">
        <pc:chgData name="paul meaney" userId="8f3b41ac-413d-46e0-bc97-8181c95bcdc2" providerId="ADAL" clId="{099934ED-9149-46A2-8011-CD6CF9B64564}" dt="2025-01-22T10:13:02.394" v="619" actId="47"/>
        <pc:sldMkLst>
          <pc:docMk/>
          <pc:sldMk cId="4276542084" sldId="1458"/>
        </pc:sldMkLst>
      </pc:sldChg>
      <pc:sldChg chg="del">
        <pc:chgData name="paul meaney" userId="8f3b41ac-413d-46e0-bc97-8181c95bcdc2" providerId="ADAL" clId="{099934ED-9149-46A2-8011-CD6CF9B64564}" dt="2025-01-22T10:13:02.772" v="631" actId="47"/>
        <pc:sldMkLst>
          <pc:docMk/>
          <pc:sldMk cId="1564979442" sldId="1459"/>
        </pc:sldMkLst>
      </pc:sldChg>
      <pc:sldChg chg="del">
        <pc:chgData name="paul meaney" userId="8f3b41ac-413d-46e0-bc97-8181c95bcdc2" providerId="ADAL" clId="{099934ED-9149-46A2-8011-CD6CF9B64564}" dt="2025-01-22T10:13:06.212" v="646" actId="47"/>
        <pc:sldMkLst>
          <pc:docMk/>
          <pc:sldMk cId="1608512903" sldId="1460"/>
        </pc:sldMkLst>
      </pc:sldChg>
      <pc:sldChg chg="del">
        <pc:chgData name="paul meaney" userId="8f3b41ac-413d-46e0-bc97-8181c95bcdc2" providerId="ADAL" clId="{099934ED-9149-46A2-8011-CD6CF9B64564}" dt="2025-01-22T10:13:06.632" v="659" actId="47"/>
        <pc:sldMkLst>
          <pc:docMk/>
          <pc:sldMk cId="2639038245" sldId="1461"/>
        </pc:sldMkLst>
      </pc:sldChg>
      <pc:sldChg chg="del">
        <pc:chgData name="paul meaney" userId="8f3b41ac-413d-46e0-bc97-8181c95bcdc2" providerId="ADAL" clId="{099934ED-9149-46A2-8011-CD6CF9B64564}" dt="2025-01-22T10:13:02.128" v="611" actId="47"/>
        <pc:sldMkLst>
          <pc:docMk/>
          <pc:sldMk cId="1658045256" sldId="1462"/>
        </pc:sldMkLst>
      </pc:sldChg>
      <pc:sldChg chg="del">
        <pc:chgData name="paul meaney" userId="8f3b41ac-413d-46e0-bc97-8181c95bcdc2" providerId="ADAL" clId="{099934ED-9149-46A2-8011-CD6CF9B64564}" dt="2025-01-22T10:13:02.314" v="616" actId="47"/>
        <pc:sldMkLst>
          <pc:docMk/>
          <pc:sldMk cId="3645282502" sldId="1463"/>
        </pc:sldMkLst>
      </pc:sldChg>
      <pc:sldChg chg="del">
        <pc:chgData name="paul meaney" userId="8f3b41ac-413d-46e0-bc97-8181c95bcdc2" providerId="ADAL" clId="{099934ED-9149-46A2-8011-CD6CF9B64564}" dt="2025-01-22T10:13:02.197" v="613" actId="47"/>
        <pc:sldMkLst>
          <pc:docMk/>
          <pc:sldMk cId="3773678901" sldId="1464"/>
        </pc:sldMkLst>
      </pc:sldChg>
      <pc:sldChg chg="del">
        <pc:chgData name="paul meaney" userId="8f3b41ac-413d-46e0-bc97-8181c95bcdc2" providerId="ADAL" clId="{099934ED-9149-46A2-8011-CD6CF9B64564}" dt="2025-01-22T10:13:02.416" v="620" actId="47"/>
        <pc:sldMkLst>
          <pc:docMk/>
          <pc:sldMk cId="412552360" sldId="1465"/>
        </pc:sldMkLst>
      </pc:sldChg>
      <pc:sldChg chg="del">
        <pc:chgData name="paul meaney" userId="8f3b41ac-413d-46e0-bc97-8181c95bcdc2" providerId="ADAL" clId="{099934ED-9149-46A2-8011-CD6CF9B64564}" dt="2025-01-22T10:13:02.466" v="621" actId="47"/>
        <pc:sldMkLst>
          <pc:docMk/>
          <pc:sldMk cId="137526324" sldId="1466"/>
        </pc:sldMkLst>
      </pc:sldChg>
      <pc:sldChg chg="del">
        <pc:chgData name="paul meaney" userId="8f3b41ac-413d-46e0-bc97-8181c95bcdc2" providerId="ADAL" clId="{099934ED-9149-46A2-8011-CD6CF9B64564}" dt="2025-01-22T10:13:02.630" v="626" actId="47"/>
        <pc:sldMkLst>
          <pc:docMk/>
          <pc:sldMk cId="2523979590" sldId="1467"/>
        </pc:sldMkLst>
      </pc:sldChg>
      <pc:sldChg chg="del">
        <pc:chgData name="paul meaney" userId="8f3b41ac-413d-46e0-bc97-8181c95bcdc2" providerId="ADAL" clId="{099934ED-9149-46A2-8011-CD6CF9B64564}" dt="2025-01-22T10:13:02.490" v="622" actId="47"/>
        <pc:sldMkLst>
          <pc:docMk/>
          <pc:sldMk cId="3486562699" sldId="1468"/>
        </pc:sldMkLst>
      </pc:sldChg>
      <pc:sldChg chg="del">
        <pc:chgData name="paul meaney" userId="8f3b41ac-413d-46e0-bc97-8181c95bcdc2" providerId="ADAL" clId="{099934ED-9149-46A2-8011-CD6CF9B64564}" dt="2025-01-22T10:13:02.544" v="623" actId="47"/>
        <pc:sldMkLst>
          <pc:docMk/>
          <pc:sldMk cId="1252972018" sldId="1469"/>
        </pc:sldMkLst>
      </pc:sldChg>
      <pc:sldChg chg="del">
        <pc:chgData name="paul meaney" userId="8f3b41ac-413d-46e0-bc97-8181c95bcdc2" providerId="ADAL" clId="{099934ED-9149-46A2-8011-CD6CF9B64564}" dt="2025-01-22T10:13:02.654" v="627" actId="47"/>
        <pc:sldMkLst>
          <pc:docMk/>
          <pc:sldMk cId="1048257624" sldId="1470"/>
        </pc:sldMkLst>
      </pc:sldChg>
      <pc:sldChg chg="del">
        <pc:chgData name="paul meaney" userId="8f3b41ac-413d-46e0-bc97-8181c95bcdc2" providerId="ADAL" clId="{099934ED-9149-46A2-8011-CD6CF9B64564}" dt="2025-01-22T10:13:02.598" v="625" actId="47"/>
        <pc:sldMkLst>
          <pc:docMk/>
          <pc:sldMk cId="2475954827" sldId="1471"/>
        </pc:sldMkLst>
      </pc:sldChg>
      <pc:sldChg chg="del">
        <pc:chgData name="paul meaney" userId="8f3b41ac-413d-46e0-bc97-8181c95bcdc2" providerId="ADAL" clId="{099934ED-9149-46A2-8011-CD6CF9B64564}" dt="2025-01-22T10:13:02.101" v="610" actId="47"/>
        <pc:sldMkLst>
          <pc:docMk/>
          <pc:sldMk cId="2417652278" sldId="1472"/>
        </pc:sldMkLst>
      </pc:sldChg>
      <pc:sldChg chg="del">
        <pc:chgData name="paul meaney" userId="8f3b41ac-413d-46e0-bc97-8181c95bcdc2" providerId="ADAL" clId="{099934ED-9149-46A2-8011-CD6CF9B64564}" dt="2025-01-22T10:13:04.856" v="636" actId="47"/>
        <pc:sldMkLst>
          <pc:docMk/>
          <pc:sldMk cId="870298878" sldId="1473"/>
        </pc:sldMkLst>
      </pc:sldChg>
      <pc:sldChg chg="del">
        <pc:chgData name="paul meaney" userId="8f3b41ac-413d-46e0-bc97-8181c95bcdc2" providerId="ADAL" clId="{099934ED-9149-46A2-8011-CD6CF9B64564}" dt="2025-01-22T10:13:05.937" v="638" actId="47"/>
        <pc:sldMkLst>
          <pc:docMk/>
          <pc:sldMk cId="1258343695" sldId="1476"/>
        </pc:sldMkLst>
      </pc:sldChg>
      <pc:sldChg chg="del">
        <pc:chgData name="paul meaney" userId="8f3b41ac-413d-46e0-bc97-8181c95bcdc2" providerId="ADAL" clId="{099934ED-9149-46A2-8011-CD6CF9B64564}" dt="2025-01-22T10:13:06.511" v="655" actId="47"/>
        <pc:sldMkLst>
          <pc:docMk/>
          <pc:sldMk cId="3476727136" sldId="1477"/>
        </pc:sldMkLst>
      </pc:sldChg>
      <pc:sldChg chg="del">
        <pc:chgData name="paul meaney" userId="8f3b41ac-413d-46e0-bc97-8181c95bcdc2" providerId="ADAL" clId="{099934ED-9149-46A2-8011-CD6CF9B64564}" dt="2025-01-22T10:13:06.899" v="667" actId="47"/>
        <pc:sldMkLst>
          <pc:docMk/>
          <pc:sldMk cId="3901136337" sldId="1478"/>
        </pc:sldMkLst>
      </pc:sldChg>
      <pc:sldChg chg="del">
        <pc:chgData name="paul meaney" userId="8f3b41ac-413d-46e0-bc97-8181c95bcdc2" providerId="ADAL" clId="{099934ED-9149-46A2-8011-CD6CF9B64564}" dt="2025-01-22T10:13:07.157" v="675" actId="47"/>
        <pc:sldMkLst>
          <pc:docMk/>
          <pc:sldMk cId="3059321837" sldId="1479"/>
        </pc:sldMkLst>
      </pc:sldChg>
      <pc:sldChg chg="del">
        <pc:chgData name="paul meaney" userId="8f3b41ac-413d-46e0-bc97-8181c95bcdc2" providerId="ADAL" clId="{099934ED-9149-46A2-8011-CD6CF9B64564}" dt="2025-01-22T10:13:08.853" v="694" actId="47"/>
        <pc:sldMkLst>
          <pc:docMk/>
          <pc:sldMk cId="2472841940" sldId="1480"/>
        </pc:sldMkLst>
      </pc:sldChg>
      <pc:sldChg chg="modSp add mod">
        <pc:chgData name="paul meaney" userId="8f3b41ac-413d-46e0-bc97-8181c95bcdc2" providerId="ADAL" clId="{099934ED-9149-46A2-8011-CD6CF9B64564}" dt="2025-01-24T09:51:51.523" v="6654" actId="20577"/>
        <pc:sldMkLst>
          <pc:docMk/>
          <pc:sldMk cId="3329140355" sldId="1484"/>
        </pc:sldMkLst>
      </pc:sldChg>
      <pc:sldChg chg="del">
        <pc:chgData name="paul meaney" userId="8f3b41ac-413d-46e0-bc97-8181c95bcdc2" providerId="ADAL" clId="{099934ED-9149-46A2-8011-CD6CF9B64564}" dt="2025-01-22T10:13:05.430" v="637" actId="47"/>
        <pc:sldMkLst>
          <pc:docMk/>
          <pc:sldMk cId="587438596" sldId="1490"/>
        </pc:sldMkLst>
      </pc:sldChg>
      <pc:sldChg chg="del">
        <pc:chgData name="paul meaney" userId="8f3b41ac-413d-46e0-bc97-8181c95bcdc2" providerId="ADAL" clId="{099934ED-9149-46A2-8011-CD6CF9B64564}" dt="2025-01-22T10:13:06.041" v="641" actId="47"/>
        <pc:sldMkLst>
          <pc:docMk/>
          <pc:sldMk cId="781531443" sldId="1491"/>
        </pc:sldMkLst>
      </pc:sldChg>
      <pc:sldChg chg="del">
        <pc:chgData name="paul meaney" userId="8f3b41ac-413d-46e0-bc97-8181c95bcdc2" providerId="ADAL" clId="{099934ED-9149-46A2-8011-CD6CF9B64564}" dt="2025-01-22T10:13:06.067" v="642" actId="47"/>
        <pc:sldMkLst>
          <pc:docMk/>
          <pc:sldMk cId="914049084" sldId="1492"/>
        </pc:sldMkLst>
      </pc:sldChg>
      <pc:sldChg chg="del">
        <pc:chgData name="paul meaney" userId="8f3b41ac-413d-46e0-bc97-8181c95bcdc2" providerId="ADAL" clId="{099934ED-9149-46A2-8011-CD6CF9B64564}" dt="2025-01-22T10:13:02.339" v="617" actId="47"/>
        <pc:sldMkLst>
          <pc:docMk/>
          <pc:sldMk cId="3918203679" sldId="1493"/>
        </pc:sldMkLst>
      </pc:sldChg>
      <pc:sldChg chg="del">
        <pc:chgData name="paul meaney" userId="8f3b41ac-413d-46e0-bc97-8181c95bcdc2" providerId="ADAL" clId="{099934ED-9149-46A2-8011-CD6CF9B64564}" dt="2025-01-22T10:13:02.568" v="624" actId="47"/>
        <pc:sldMkLst>
          <pc:docMk/>
          <pc:sldMk cId="2739061581" sldId="1494"/>
        </pc:sldMkLst>
      </pc:sldChg>
      <pc:sldChg chg="del">
        <pc:chgData name="paul meaney" userId="8f3b41ac-413d-46e0-bc97-8181c95bcdc2" providerId="ADAL" clId="{099934ED-9149-46A2-8011-CD6CF9B64564}" dt="2025-01-22T10:13:03.874" v="633" actId="47"/>
        <pc:sldMkLst>
          <pc:docMk/>
          <pc:sldMk cId="3956923122" sldId="1495"/>
        </pc:sldMkLst>
      </pc:sldChg>
      <pc:sldChg chg="del">
        <pc:chgData name="paul meaney" userId="8f3b41ac-413d-46e0-bc97-8181c95bcdc2" providerId="ADAL" clId="{099934ED-9149-46A2-8011-CD6CF9B64564}" dt="2025-01-22T10:13:02.831" v="632" actId="47"/>
        <pc:sldMkLst>
          <pc:docMk/>
          <pc:sldMk cId="1534079110" sldId="1496"/>
        </pc:sldMkLst>
      </pc:sldChg>
      <pc:sldChg chg="del">
        <pc:chgData name="paul meaney" userId="8f3b41ac-413d-46e0-bc97-8181c95bcdc2" providerId="ADAL" clId="{099934ED-9149-46A2-8011-CD6CF9B64564}" dt="2025-01-22T10:13:04.084" v="634" actId="47"/>
        <pc:sldMkLst>
          <pc:docMk/>
          <pc:sldMk cId="3895733981" sldId="1497"/>
        </pc:sldMkLst>
      </pc:sldChg>
      <pc:sldChg chg="del">
        <pc:chgData name="paul meaney" userId="8f3b41ac-413d-46e0-bc97-8181c95bcdc2" providerId="ADAL" clId="{099934ED-9149-46A2-8011-CD6CF9B64564}" dt="2025-01-22T10:13:04.369" v="635" actId="47"/>
        <pc:sldMkLst>
          <pc:docMk/>
          <pc:sldMk cId="2025871396" sldId="1498"/>
        </pc:sldMkLst>
      </pc:sldChg>
      <pc:sldChg chg="del">
        <pc:chgData name="paul meaney" userId="8f3b41ac-413d-46e0-bc97-8181c95bcdc2" providerId="ADAL" clId="{099934ED-9149-46A2-8011-CD6CF9B64564}" dt="2025-01-22T10:13:05.972" v="639" actId="47"/>
        <pc:sldMkLst>
          <pc:docMk/>
          <pc:sldMk cId="98571049" sldId="1499"/>
        </pc:sldMkLst>
      </pc:sldChg>
      <pc:sldChg chg="del">
        <pc:chgData name="paul meaney" userId="8f3b41ac-413d-46e0-bc97-8181c95bcdc2" providerId="ADAL" clId="{099934ED-9149-46A2-8011-CD6CF9B64564}" dt="2025-01-22T10:13:05.997" v="640" actId="47"/>
        <pc:sldMkLst>
          <pc:docMk/>
          <pc:sldMk cId="4128133162" sldId="1500"/>
        </pc:sldMkLst>
      </pc:sldChg>
      <pc:sldChg chg="del">
        <pc:chgData name="paul meaney" userId="8f3b41ac-413d-46e0-bc97-8181c95bcdc2" providerId="ADAL" clId="{099934ED-9149-46A2-8011-CD6CF9B64564}" dt="2025-01-22T10:13:06.274" v="648" actId="47"/>
        <pc:sldMkLst>
          <pc:docMk/>
          <pc:sldMk cId="1406903672" sldId="1501"/>
        </pc:sldMkLst>
      </pc:sldChg>
      <pc:sldChg chg="del">
        <pc:chgData name="paul meaney" userId="8f3b41ac-413d-46e0-bc97-8181c95bcdc2" providerId="ADAL" clId="{099934ED-9149-46A2-8011-CD6CF9B64564}" dt="2025-01-22T10:13:06.246" v="647" actId="47"/>
        <pc:sldMkLst>
          <pc:docMk/>
          <pc:sldMk cId="1780712138" sldId="1502"/>
        </pc:sldMkLst>
      </pc:sldChg>
      <pc:sldChg chg="del">
        <pc:chgData name="paul meaney" userId="8f3b41ac-413d-46e0-bc97-8181c95bcdc2" providerId="ADAL" clId="{099934ED-9149-46A2-8011-CD6CF9B64564}" dt="2025-01-22T10:13:06.298" v="649" actId="47"/>
        <pc:sldMkLst>
          <pc:docMk/>
          <pc:sldMk cId="126696853" sldId="1503"/>
        </pc:sldMkLst>
      </pc:sldChg>
      <pc:sldChg chg="del">
        <pc:chgData name="paul meaney" userId="8f3b41ac-413d-46e0-bc97-8181c95bcdc2" providerId="ADAL" clId="{099934ED-9149-46A2-8011-CD6CF9B64564}" dt="2025-01-22T10:13:06.323" v="650" actId="47"/>
        <pc:sldMkLst>
          <pc:docMk/>
          <pc:sldMk cId="3716649502" sldId="1504"/>
        </pc:sldMkLst>
      </pc:sldChg>
      <pc:sldChg chg="del">
        <pc:chgData name="paul meaney" userId="8f3b41ac-413d-46e0-bc97-8181c95bcdc2" providerId="ADAL" clId="{099934ED-9149-46A2-8011-CD6CF9B64564}" dt="2025-01-22T10:13:06.659" v="660" actId="47"/>
        <pc:sldMkLst>
          <pc:docMk/>
          <pc:sldMk cId="482610747" sldId="1505"/>
        </pc:sldMkLst>
      </pc:sldChg>
      <pc:sldChg chg="del">
        <pc:chgData name="paul meaney" userId="8f3b41ac-413d-46e0-bc97-8181c95bcdc2" providerId="ADAL" clId="{099934ED-9149-46A2-8011-CD6CF9B64564}" dt="2025-01-22T10:13:06.878" v="666" actId="47"/>
        <pc:sldMkLst>
          <pc:docMk/>
          <pc:sldMk cId="667314532" sldId="1506"/>
        </pc:sldMkLst>
      </pc:sldChg>
      <pc:sldChg chg="del">
        <pc:chgData name="paul meaney" userId="8f3b41ac-413d-46e0-bc97-8181c95bcdc2" providerId="ADAL" clId="{099934ED-9149-46A2-8011-CD6CF9B64564}" dt="2025-01-22T10:13:06.996" v="670" actId="47"/>
        <pc:sldMkLst>
          <pc:docMk/>
          <pc:sldMk cId="3157077004" sldId="1507"/>
        </pc:sldMkLst>
      </pc:sldChg>
      <pc:sldChg chg="del">
        <pc:chgData name="paul meaney" userId="8f3b41ac-413d-46e0-bc97-8181c95bcdc2" providerId="ADAL" clId="{099934ED-9149-46A2-8011-CD6CF9B64564}" dt="2025-01-22T10:13:07.064" v="672" actId="47"/>
        <pc:sldMkLst>
          <pc:docMk/>
          <pc:sldMk cId="142695051" sldId="1508"/>
        </pc:sldMkLst>
      </pc:sldChg>
      <pc:sldChg chg="del">
        <pc:chgData name="paul meaney" userId="8f3b41ac-413d-46e0-bc97-8181c95bcdc2" providerId="ADAL" clId="{099934ED-9149-46A2-8011-CD6CF9B64564}" dt="2025-01-22T10:13:07.107" v="673" actId="47"/>
        <pc:sldMkLst>
          <pc:docMk/>
          <pc:sldMk cId="1695614304" sldId="1509"/>
        </pc:sldMkLst>
      </pc:sldChg>
      <pc:sldChg chg="del">
        <pc:chgData name="paul meaney" userId="8f3b41ac-413d-46e0-bc97-8181c95bcdc2" providerId="ADAL" clId="{099934ED-9149-46A2-8011-CD6CF9B64564}" dt="2025-01-22T10:13:08.304" v="678" actId="47"/>
        <pc:sldMkLst>
          <pc:docMk/>
          <pc:sldMk cId="1040720821" sldId="1510"/>
        </pc:sldMkLst>
      </pc:sldChg>
      <pc:sldChg chg="del">
        <pc:chgData name="paul meaney" userId="8f3b41ac-413d-46e0-bc97-8181c95bcdc2" providerId="ADAL" clId="{099934ED-9149-46A2-8011-CD6CF9B64564}" dt="2025-01-22T10:13:06.763" v="663" actId="47"/>
        <pc:sldMkLst>
          <pc:docMk/>
          <pc:sldMk cId="120402082" sldId="1511"/>
        </pc:sldMkLst>
      </pc:sldChg>
      <pc:sldChg chg="del">
        <pc:chgData name="paul meaney" userId="8f3b41ac-413d-46e0-bc97-8181c95bcdc2" providerId="ADAL" clId="{099934ED-9149-46A2-8011-CD6CF9B64564}" dt="2025-01-22T10:13:08.405" v="681" actId="47"/>
        <pc:sldMkLst>
          <pc:docMk/>
          <pc:sldMk cId="2495743758" sldId="1512"/>
        </pc:sldMkLst>
      </pc:sldChg>
      <pc:sldChg chg="del">
        <pc:chgData name="paul meaney" userId="8f3b41ac-413d-46e0-bc97-8181c95bcdc2" providerId="ADAL" clId="{099934ED-9149-46A2-8011-CD6CF9B64564}" dt="2025-01-22T10:13:07.135" v="674" actId="47"/>
        <pc:sldMkLst>
          <pc:docMk/>
          <pc:sldMk cId="274283110" sldId="1514"/>
        </pc:sldMkLst>
      </pc:sldChg>
      <pc:sldChg chg="del">
        <pc:chgData name="paul meaney" userId="8f3b41ac-413d-46e0-bc97-8181c95bcdc2" providerId="ADAL" clId="{099934ED-9149-46A2-8011-CD6CF9B64564}" dt="2025-01-22T10:13:01.997" v="607" actId="47"/>
        <pc:sldMkLst>
          <pc:docMk/>
          <pc:sldMk cId="3646451916" sldId="1515"/>
        </pc:sldMkLst>
      </pc:sldChg>
      <pc:sldChg chg="del">
        <pc:chgData name="paul meaney" userId="8f3b41ac-413d-46e0-bc97-8181c95bcdc2" providerId="ADAL" clId="{099934ED-9149-46A2-8011-CD6CF9B64564}" dt="2025-01-22T10:13:08.513" v="684" actId="47"/>
        <pc:sldMkLst>
          <pc:docMk/>
          <pc:sldMk cId="2836686123" sldId="1516"/>
        </pc:sldMkLst>
      </pc:sldChg>
      <pc:sldChg chg="del">
        <pc:chgData name="paul meaney" userId="8f3b41ac-413d-46e0-bc97-8181c95bcdc2" providerId="ADAL" clId="{099934ED-9149-46A2-8011-CD6CF9B64564}" dt="2025-01-22T10:13:08.562" v="685" actId="47"/>
        <pc:sldMkLst>
          <pc:docMk/>
          <pc:sldMk cId="2560471811" sldId="1517"/>
        </pc:sldMkLst>
      </pc:sldChg>
      <pc:sldChg chg="del">
        <pc:chgData name="paul meaney" userId="8f3b41ac-413d-46e0-bc97-8181c95bcdc2" providerId="ADAL" clId="{099934ED-9149-46A2-8011-CD6CF9B64564}" dt="2025-01-22T10:13:08.670" v="689" actId="47"/>
        <pc:sldMkLst>
          <pc:docMk/>
          <pc:sldMk cId="1447013420" sldId="1518"/>
        </pc:sldMkLst>
      </pc:sldChg>
      <pc:sldChg chg="del">
        <pc:chgData name="paul meaney" userId="8f3b41ac-413d-46e0-bc97-8181c95bcdc2" providerId="ADAL" clId="{099934ED-9149-46A2-8011-CD6CF9B64564}" dt="2025-01-22T10:13:08.595" v="686" actId="47"/>
        <pc:sldMkLst>
          <pc:docMk/>
          <pc:sldMk cId="3345456993" sldId="1519"/>
        </pc:sldMkLst>
      </pc:sldChg>
      <pc:sldChg chg="del">
        <pc:chgData name="paul meaney" userId="8f3b41ac-413d-46e0-bc97-8181c95bcdc2" providerId="ADAL" clId="{099934ED-9149-46A2-8011-CD6CF9B64564}" dt="2025-01-22T10:13:08.624" v="687" actId="47"/>
        <pc:sldMkLst>
          <pc:docMk/>
          <pc:sldMk cId="2995190951" sldId="1520"/>
        </pc:sldMkLst>
      </pc:sldChg>
      <pc:sldChg chg="del">
        <pc:chgData name="paul meaney" userId="8f3b41ac-413d-46e0-bc97-8181c95bcdc2" providerId="ADAL" clId="{099934ED-9149-46A2-8011-CD6CF9B64564}" dt="2025-01-22T10:13:08.833" v="693" actId="47"/>
        <pc:sldMkLst>
          <pc:docMk/>
          <pc:sldMk cId="2766439405" sldId="1521"/>
        </pc:sldMkLst>
      </pc:sldChg>
      <pc:sldChg chg="del">
        <pc:chgData name="paul meaney" userId="8f3b41ac-413d-46e0-bc97-8181c95bcdc2" providerId="ADAL" clId="{099934ED-9149-46A2-8011-CD6CF9B64564}" dt="2025-01-22T10:13:08.652" v="688" actId="47"/>
        <pc:sldMkLst>
          <pc:docMk/>
          <pc:sldMk cId="3354041111" sldId="1522"/>
        </pc:sldMkLst>
      </pc:sldChg>
      <pc:sldChg chg="del">
        <pc:chgData name="paul meaney" userId="8f3b41ac-413d-46e0-bc97-8181c95bcdc2" providerId="ADAL" clId="{099934ED-9149-46A2-8011-CD6CF9B64564}" dt="2025-01-22T10:13:02.357" v="618" actId="47"/>
        <pc:sldMkLst>
          <pc:docMk/>
          <pc:sldMk cId="3166573699" sldId="1524"/>
        </pc:sldMkLst>
      </pc:sldChg>
      <pc:sldChg chg="del">
        <pc:chgData name="paul meaney" userId="8f3b41ac-413d-46e0-bc97-8181c95bcdc2" providerId="ADAL" clId="{099934ED-9149-46A2-8011-CD6CF9B64564}" dt="2025-01-22T10:13:02.748" v="630" actId="47"/>
        <pc:sldMkLst>
          <pc:docMk/>
          <pc:sldMk cId="2143112521" sldId="1525"/>
        </pc:sldMkLst>
      </pc:sldChg>
      <pc:sldChg chg="del">
        <pc:chgData name="paul meaney" userId="8f3b41ac-413d-46e0-bc97-8181c95bcdc2" providerId="ADAL" clId="{099934ED-9149-46A2-8011-CD6CF9B64564}" dt="2025-01-22T10:13:06.161" v="645" actId="47"/>
        <pc:sldMkLst>
          <pc:docMk/>
          <pc:sldMk cId="2725440208" sldId="1526"/>
        </pc:sldMkLst>
      </pc:sldChg>
      <pc:sldChg chg="del">
        <pc:chgData name="paul meaney" userId="8f3b41ac-413d-46e0-bc97-8181c95bcdc2" providerId="ADAL" clId="{099934ED-9149-46A2-8011-CD6CF9B64564}" dt="2025-01-22T10:13:06.589" v="658" actId="47"/>
        <pc:sldMkLst>
          <pc:docMk/>
          <pc:sldMk cId="2551198214" sldId="1527"/>
        </pc:sldMkLst>
      </pc:sldChg>
      <pc:sldChg chg="del">
        <pc:chgData name="paul meaney" userId="8f3b41ac-413d-46e0-bc97-8181c95bcdc2" providerId="ADAL" clId="{099934ED-9149-46A2-8011-CD6CF9B64564}" dt="2025-01-22T10:13:06.797" v="664" actId="47"/>
        <pc:sldMkLst>
          <pc:docMk/>
          <pc:sldMk cId="1029488429" sldId="1528"/>
        </pc:sldMkLst>
      </pc:sldChg>
      <pc:sldChg chg="del">
        <pc:chgData name="paul meaney" userId="8f3b41ac-413d-46e0-bc97-8181c95bcdc2" providerId="ADAL" clId="{099934ED-9149-46A2-8011-CD6CF9B64564}" dt="2025-01-22T10:13:06.915" v="668" actId="47"/>
        <pc:sldMkLst>
          <pc:docMk/>
          <pc:sldMk cId="3865323551" sldId="1529"/>
        </pc:sldMkLst>
      </pc:sldChg>
      <pc:sldChg chg="del">
        <pc:chgData name="paul meaney" userId="8f3b41ac-413d-46e0-bc97-8181c95bcdc2" providerId="ADAL" clId="{099934ED-9149-46A2-8011-CD6CF9B64564}" dt="2025-01-22T10:13:08.427" v="682" actId="47"/>
        <pc:sldMkLst>
          <pc:docMk/>
          <pc:sldMk cId="3643924528" sldId="1530"/>
        </pc:sldMkLst>
      </pc:sldChg>
      <pc:sldChg chg="del">
        <pc:chgData name="paul meaney" userId="8f3b41ac-413d-46e0-bc97-8181c95bcdc2" providerId="ADAL" clId="{099934ED-9149-46A2-8011-CD6CF9B64564}" dt="2025-01-22T10:13:06.686" v="661" actId="47"/>
        <pc:sldMkLst>
          <pc:docMk/>
          <pc:sldMk cId="3176384236" sldId="1531"/>
        </pc:sldMkLst>
      </pc:sldChg>
      <pc:sldChg chg="del">
        <pc:chgData name="paul meaney" userId="8f3b41ac-413d-46e0-bc97-8181c95bcdc2" providerId="ADAL" clId="{099934ED-9149-46A2-8011-CD6CF9B64564}" dt="2025-01-22T10:13:06.723" v="662" actId="47"/>
        <pc:sldMkLst>
          <pc:docMk/>
          <pc:sldMk cId="3938734971" sldId="1532"/>
        </pc:sldMkLst>
      </pc:sldChg>
      <pc:sldChg chg="del">
        <pc:chgData name="paul meaney" userId="8f3b41ac-413d-46e0-bc97-8181c95bcdc2" providerId="ADAL" clId="{099934ED-9149-46A2-8011-CD6CF9B64564}" dt="2025-01-22T10:13:02.155" v="612" actId="47"/>
        <pc:sldMkLst>
          <pc:docMk/>
          <pc:sldMk cId="3578462808" sldId="1533"/>
        </pc:sldMkLst>
      </pc:sldChg>
      <pc:sldChg chg="del">
        <pc:chgData name="paul meaney" userId="8f3b41ac-413d-46e0-bc97-8181c95bcdc2" providerId="ADAL" clId="{099934ED-9149-46A2-8011-CD6CF9B64564}" dt="2025-01-22T10:13:06.392" v="652" actId="47"/>
        <pc:sldMkLst>
          <pc:docMk/>
          <pc:sldMk cId="1341602145" sldId="1535"/>
        </pc:sldMkLst>
      </pc:sldChg>
      <pc:sldChg chg="del">
        <pc:chgData name="paul meaney" userId="8f3b41ac-413d-46e0-bc97-8181c95bcdc2" providerId="ADAL" clId="{099934ED-9149-46A2-8011-CD6CF9B64564}" dt="2025-01-22T10:13:06.371" v="651" actId="47"/>
        <pc:sldMkLst>
          <pc:docMk/>
          <pc:sldMk cId="1598989398" sldId="1536"/>
        </pc:sldMkLst>
      </pc:sldChg>
      <pc:sldChg chg="del">
        <pc:chgData name="paul meaney" userId="8f3b41ac-413d-46e0-bc97-8181c95bcdc2" providerId="ADAL" clId="{099934ED-9149-46A2-8011-CD6CF9B64564}" dt="2025-01-22T10:13:08.775" v="692" actId="47"/>
        <pc:sldMkLst>
          <pc:docMk/>
          <pc:sldMk cId="2605515591" sldId="1537"/>
        </pc:sldMkLst>
      </pc:sldChg>
      <pc:sldChg chg="add del">
        <pc:chgData name="paul meaney" userId="8f3b41ac-413d-46e0-bc97-8181c95bcdc2" providerId="ADAL" clId="{099934ED-9149-46A2-8011-CD6CF9B64564}" dt="2025-01-22T10:13:11.796" v="718" actId="47"/>
        <pc:sldMkLst>
          <pc:docMk/>
          <pc:sldMk cId="3308626166" sldId="1538"/>
        </pc:sldMkLst>
      </pc:sldChg>
      <pc:sldChg chg="del">
        <pc:chgData name="paul meaney" userId="8f3b41ac-413d-46e0-bc97-8181c95bcdc2" providerId="ADAL" clId="{099934ED-9149-46A2-8011-CD6CF9B64564}" dt="2025-01-22T10:13:08.872" v="695" actId="47"/>
        <pc:sldMkLst>
          <pc:docMk/>
          <pc:sldMk cId="1016721135" sldId="1540"/>
        </pc:sldMkLst>
      </pc:sldChg>
      <pc:sldChg chg="del">
        <pc:chgData name="paul meaney" userId="8f3b41ac-413d-46e0-bc97-8181c95bcdc2" providerId="ADAL" clId="{099934ED-9149-46A2-8011-CD6CF9B64564}" dt="2025-01-22T10:13:08.281" v="677" actId="47"/>
        <pc:sldMkLst>
          <pc:docMk/>
          <pc:sldMk cId="2273049033" sldId="1541"/>
        </pc:sldMkLst>
      </pc:sldChg>
      <pc:sldChg chg="del">
        <pc:chgData name="paul meaney" userId="8f3b41ac-413d-46e0-bc97-8181c95bcdc2" providerId="ADAL" clId="{099934ED-9149-46A2-8011-CD6CF9B64564}" dt="2025-01-22T10:13:06.437" v="653" actId="47"/>
        <pc:sldMkLst>
          <pc:docMk/>
          <pc:sldMk cId="2952878747" sldId="1542"/>
        </pc:sldMkLst>
      </pc:sldChg>
      <pc:sldChg chg="del">
        <pc:chgData name="paul meaney" userId="8f3b41ac-413d-46e0-bc97-8181c95bcdc2" providerId="ADAL" clId="{099934ED-9149-46A2-8011-CD6CF9B64564}" dt="2025-01-22T10:13:06.478" v="654" actId="47"/>
        <pc:sldMkLst>
          <pc:docMk/>
          <pc:sldMk cId="2256060057" sldId="1543"/>
        </pc:sldMkLst>
      </pc:sldChg>
      <pc:sldChg chg="del">
        <pc:chgData name="paul meaney" userId="8f3b41ac-413d-46e0-bc97-8181c95bcdc2" providerId="ADAL" clId="{099934ED-9149-46A2-8011-CD6CF9B64564}" dt="2025-01-22T10:13:08.898" v="696" actId="47"/>
        <pc:sldMkLst>
          <pc:docMk/>
          <pc:sldMk cId="2274815112" sldId="1544"/>
        </pc:sldMkLst>
      </pc:sldChg>
      <pc:sldChg chg="add del">
        <pc:chgData name="paul meaney" userId="8f3b41ac-413d-46e0-bc97-8181c95bcdc2" providerId="ADAL" clId="{099934ED-9149-46A2-8011-CD6CF9B64564}" dt="2025-01-22T10:13:17.996" v="736" actId="47"/>
        <pc:sldMkLst>
          <pc:docMk/>
          <pc:sldMk cId="3478904567" sldId="1545"/>
        </pc:sldMkLst>
      </pc:sldChg>
      <pc:sldChg chg="add del">
        <pc:chgData name="paul meaney" userId="8f3b41ac-413d-46e0-bc97-8181c95bcdc2" providerId="ADAL" clId="{099934ED-9149-46A2-8011-CD6CF9B64564}" dt="2025-01-22T10:13:16.852" v="733" actId="47"/>
        <pc:sldMkLst>
          <pc:docMk/>
          <pc:sldMk cId="2134238899" sldId="1656"/>
        </pc:sldMkLst>
      </pc:sldChg>
      <pc:sldChg chg="addSp modSp add del mod">
        <pc:chgData name="paul meaney" userId="8f3b41ac-413d-46e0-bc97-8181c95bcdc2" providerId="ADAL" clId="{099934ED-9149-46A2-8011-CD6CF9B64564}" dt="2025-01-22T13:44:08.616" v="5454" actId="14100"/>
        <pc:sldMkLst>
          <pc:docMk/>
          <pc:sldMk cId="2306330646" sldId="1657"/>
        </pc:sldMkLst>
        <pc:spChg chg="add mod">
          <ac:chgData name="paul meaney" userId="8f3b41ac-413d-46e0-bc97-8181c95bcdc2" providerId="ADAL" clId="{099934ED-9149-46A2-8011-CD6CF9B64564}" dt="2025-01-22T10:16:02.340" v="869" actId="1076"/>
          <ac:spMkLst>
            <pc:docMk/>
            <pc:sldMk cId="2306330646" sldId="1657"/>
            <ac:spMk id="3" creationId="{AF1739B8-459C-9B7D-4041-243FE7D45D8F}"/>
          </ac:spMkLst>
        </pc:spChg>
        <pc:spChg chg="mod">
          <ac:chgData name="paul meaney" userId="8f3b41ac-413d-46e0-bc97-8181c95bcdc2" providerId="ADAL" clId="{099934ED-9149-46A2-8011-CD6CF9B64564}" dt="2025-01-22T13:44:00.645" v="5445" actId="313"/>
          <ac:spMkLst>
            <pc:docMk/>
            <pc:sldMk cId="2306330646" sldId="1657"/>
            <ac:spMk id="5" creationId="{1D7C9869-60C9-8CBE-FF7A-B21CA24BA4B2}"/>
          </ac:spMkLst>
        </pc:spChg>
        <pc:spChg chg="add mod">
          <ac:chgData name="paul meaney" userId="8f3b41ac-413d-46e0-bc97-8181c95bcdc2" providerId="ADAL" clId="{099934ED-9149-46A2-8011-CD6CF9B64564}" dt="2025-01-22T10:16:07.458" v="871" actId="1076"/>
          <ac:spMkLst>
            <pc:docMk/>
            <pc:sldMk cId="2306330646" sldId="1657"/>
            <ac:spMk id="6" creationId="{F31172D2-0682-64FE-3F30-4E017B4B095E}"/>
          </ac:spMkLst>
        </pc:spChg>
        <pc:spChg chg="mod">
          <ac:chgData name="paul meaney" userId="8f3b41ac-413d-46e0-bc97-8181c95bcdc2" providerId="ADAL" clId="{099934ED-9149-46A2-8011-CD6CF9B64564}" dt="2025-01-22T13:44:02.862" v="5449" actId="313"/>
          <ac:spMkLst>
            <pc:docMk/>
            <pc:sldMk cId="2306330646" sldId="1657"/>
            <ac:spMk id="13" creationId="{4996D7EF-C403-E444-4549-659DDD50AE8D}"/>
          </ac:spMkLst>
        </pc:spChg>
        <pc:spChg chg="mod">
          <ac:chgData name="paul meaney" userId="8f3b41ac-413d-46e0-bc97-8181c95bcdc2" providerId="ADAL" clId="{099934ED-9149-46A2-8011-CD6CF9B64564}" dt="2025-01-22T10:15:56.092" v="867" actId="1076"/>
          <ac:spMkLst>
            <pc:docMk/>
            <pc:sldMk cId="2306330646" sldId="1657"/>
            <ac:spMk id="25" creationId="{878F4025-5CCA-0870-1E8D-5290485B9D22}"/>
          </ac:spMkLst>
        </pc:spChg>
        <pc:spChg chg="mod">
          <ac:chgData name="paul meaney" userId="8f3b41ac-413d-46e0-bc97-8181c95bcdc2" providerId="ADAL" clId="{099934ED-9149-46A2-8011-CD6CF9B64564}" dt="2025-01-22T13:44:08.616" v="5454" actId="14100"/>
          <ac:spMkLst>
            <pc:docMk/>
            <pc:sldMk cId="2306330646" sldId="1657"/>
            <ac:spMk id="30" creationId="{50D52CE6-CFCB-12C9-12F7-0FE151DC2DA3}"/>
          </ac:spMkLst>
        </pc:spChg>
        <pc:spChg chg="mod">
          <ac:chgData name="paul meaney" userId="8f3b41ac-413d-46e0-bc97-8181c95bcdc2" providerId="ADAL" clId="{099934ED-9149-46A2-8011-CD6CF9B64564}" dt="2025-01-22T10:15:53.034" v="866" actId="1076"/>
          <ac:spMkLst>
            <pc:docMk/>
            <pc:sldMk cId="2306330646" sldId="1657"/>
            <ac:spMk id="33" creationId="{BEA07A8E-94A6-CD96-843D-1E23E92EAD00}"/>
          </ac:spMkLst>
        </pc:spChg>
        <pc:grpChg chg="mod">
          <ac:chgData name="paul meaney" userId="8f3b41ac-413d-46e0-bc97-8181c95bcdc2" providerId="ADAL" clId="{099934ED-9149-46A2-8011-CD6CF9B64564}" dt="2025-01-22T10:15:44.962" v="865" actId="1076"/>
          <ac:grpSpMkLst>
            <pc:docMk/>
            <pc:sldMk cId="2306330646" sldId="1657"/>
            <ac:grpSpMk id="27" creationId="{C47F82E8-9987-42C1-421F-C391977964D0}"/>
          </ac:grpSpMkLst>
        </pc:grpChg>
      </pc:sldChg>
      <pc:sldChg chg="modSp add del mod">
        <pc:chgData name="paul meaney" userId="8f3b41ac-413d-46e0-bc97-8181c95bcdc2" providerId="ADAL" clId="{099934ED-9149-46A2-8011-CD6CF9B64564}" dt="2025-01-22T10:14:28.257" v="783" actId="20577"/>
        <pc:sldMkLst>
          <pc:docMk/>
          <pc:sldMk cId="2514706418" sldId="1658"/>
        </pc:sldMkLst>
        <pc:spChg chg="mod">
          <ac:chgData name="paul meaney" userId="8f3b41ac-413d-46e0-bc97-8181c95bcdc2" providerId="ADAL" clId="{099934ED-9149-46A2-8011-CD6CF9B64564}" dt="2025-01-22T10:14:25.424" v="779" actId="20577"/>
          <ac:spMkLst>
            <pc:docMk/>
            <pc:sldMk cId="2514706418" sldId="1658"/>
            <ac:spMk id="2" creationId="{0914E700-CDC4-E183-78F1-F7250BF46C41}"/>
          </ac:spMkLst>
        </pc:spChg>
        <pc:graphicFrameChg chg="mod">
          <ac:chgData name="paul meaney" userId="8f3b41ac-413d-46e0-bc97-8181c95bcdc2" providerId="ADAL" clId="{099934ED-9149-46A2-8011-CD6CF9B64564}" dt="2025-01-22T10:14:28.257" v="783" actId="20577"/>
          <ac:graphicFrameMkLst>
            <pc:docMk/>
            <pc:sldMk cId="2514706418" sldId="1658"/>
            <ac:graphicFrameMk id="6" creationId="{5B022BDD-CECD-47E0-CBED-FA4C54362F1F}"/>
          </ac:graphicFrameMkLst>
        </pc:graphicFrameChg>
      </pc:sldChg>
      <pc:sldChg chg="addSp modSp add del mod">
        <pc:chgData name="paul meaney" userId="8f3b41ac-413d-46e0-bc97-8181c95bcdc2" providerId="ADAL" clId="{099934ED-9149-46A2-8011-CD6CF9B64564}" dt="2025-01-22T13:43:53.976" v="5441" actId="313"/>
        <pc:sldMkLst>
          <pc:docMk/>
          <pc:sldMk cId="1040863258" sldId="1659"/>
        </pc:sldMkLst>
        <pc:spChg chg="mod">
          <ac:chgData name="paul meaney" userId="8f3b41ac-413d-46e0-bc97-8181c95bcdc2" providerId="ADAL" clId="{099934ED-9149-46A2-8011-CD6CF9B64564}" dt="2025-01-22T10:14:43.986" v="798" actId="20577"/>
          <ac:spMkLst>
            <pc:docMk/>
            <pc:sldMk cId="1040863258" sldId="1659"/>
            <ac:spMk id="2" creationId="{AABE9D70-2B29-4019-0DFD-9AEFD4E87CBA}"/>
          </ac:spMkLst>
        </pc:spChg>
        <pc:spChg chg="mod">
          <ac:chgData name="paul meaney" userId="8f3b41ac-413d-46e0-bc97-8181c95bcdc2" providerId="ADAL" clId="{099934ED-9149-46A2-8011-CD6CF9B64564}" dt="2025-01-22T13:43:46.174" v="5433" actId="313"/>
          <ac:spMkLst>
            <pc:docMk/>
            <pc:sldMk cId="1040863258" sldId="1659"/>
            <ac:spMk id="5" creationId="{1D7C9869-60C9-8CBE-FF7A-B21CA24BA4B2}"/>
          </ac:spMkLst>
        </pc:spChg>
        <pc:spChg chg="add mod">
          <ac:chgData name="paul meaney" userId="8f3b41ac-413d-46e0-bc97-8181c95bcdc2" providerId="ADAL" clId="{099934ED-9149-46A2-8011-CD6CF9B64564}" dt="2025-01-22T10:16:23.248" v="875" actId="1076"/>
          <ac:spMkLst>
            <pc:docMk/>
            <pc:sldMk cId="1040863258" sldId="1659"/>
            <ac:spMk id="6" creationId="{218DFE0D-2927-D1B7-F77E-541575DBADBA}"/>
          </ac:spMkLst>
        </pc:spChg>
        <pc:spChg chg="add mod">
          <ac:chgData name="paul meaney" userId="8f3b41ac-413d-46e0-bc97-8181c95bcdc2" providerId="ADAL" clId="{099934ED-9149-46A2-8011-CD6CF9B64564}" dt="2025-01-22T10:16:32.825" v="879" actId="1076"/>
          <ac:spMkLst>
            <pc:docMk/>
            <pc:sldMk cId="1040863258" sldId="1659"/>
            <ac:spMk id="10" creationId="{44862190-0F73-214D-8E7E-8CF531E24163}"/>
          </ac:spMkLst>
        </pc:spChg>
        <pc:spChg chg="mod">
          <ac:chgData name="paul meaney" userId="8f3b41ac-413d-46e0-bc97-8181c95bcdc2" providerId="ADAL" clId="{099934ED-9149-46A2-8011-CD6CF9B64564}" dt="2025-01-22T13:43:49.865" v="5437" actId="313"/>
          <ac:spMkLst>
            <pc:docMk/>
            <pc:sldMk cId="1040863258" sldId="1659"/>
            <ac:spMk id="13" creationId="{4996D7EF-C403-E444-4549-659DDD50AE8D}"/>
          </ac:spMkLst>
        </pc:spChg>
        <pc:spChg chg="mod">
          <ac:chgData name="paul meaney" userId="8f3b41ac-413d-46e0-bc97-8181c95bcdc2" providerId="ADAL" clId="{099934ED-9149-46A2-8011-CD6CF9B64564}" dt="2025-01-22T10:16:29.184" v="877" actId="1076"/>
          <ac:spMkLst>
            <pc:docMk/>
            <pc:sldMk cId="1040863258" sldId="1659"/>
            <ac:spMk id="24" creationId="{6EBAEB3A-3F26-9A01-2E46-EFC1A270C2B8}"/>
          </ac:spMkLst>
        </pc:spChg>
        <pc:spChg chg="mod">
          <ac:chgData name="paul meaney" userId="8f3b41ac-413d-46e0-bc97-8181c95bcdc2" providerId="ADAL" clId="{099934ED-9149-46A2-8011-CD6CF9B64564}" dt="2025-01-22T10:16:34.508" v="880" actId="1076"/>
          <ac:spMkLst>
            <pc:docMk/>
            <pc:sldMk cId="1040863258" sldId="1659"/>
            <ac:spMk id="25" creationId="{878F4025-5CCA-0870-1E8D-5290485B9D22}"/>
          </ac:spMkLst>
        </pc:spChg>
        <pc:spChg chg="mod">
          <ac:chgData name="paul meaney" userId="8f3b41ac-413d-46e0-bc97-8181c95bcdc2" providerId="ADAL" clId="{099934ED-9149-46A2-8011-CD6CF9B64564}" dt="2025-01-22T13:43:53.976" v="5441" actId="313"/>
          <ac:spMkLst>
            <pc:docMk/>
            <pc:sldMk cId="1040863258" sldId="1659"/>
            <ac:spMk id="30" creationId="{50D52CE6-CFCB-12C9-12F7-0FE151DC2DA3}"/>
          </ac:spMkLst>
        </pc:spChg>
        <pc:spChg chg="mod">
          <ac:chgData name="paul meaney" userId="8f3b41ac-413d-46e0-bc97-8181c95bcdc2" providerId="ADAL" clId="{099934ED-9149-46A2-8011-CD6CF9B64564}" dt="2025-01-22T10:16:24.750" v="876" actId="1076"/>
          <ac:spMkLst>
            <pc:docMk/>
            <pc:sldMk cId="1040863258" sldId="1659"/>
            <ac:spMk id="32" creationId="{38B8142B-8BCA-5998-8523-8ACA3D893261}"/>
          </ac:spMkLst>
        </pc:spChg>
        <pc:spChg chg="mod">
          <ac:chgData name="paul meaney" userId="8f3b41ac-413d-46e0-bc97-8181c95bcdc2" providerId="ADAL" clId="{099934ED-9149-46A2-8011-CD6CF9B64564}" dt="2025-01-22T10:16:17.090" v="872" actId="1076"/>
          <ac:spMkLst>
            <pc:docMk/>
            <pc:sldMk cId="1040863258" sldId="1659"/>
            <ac:spMk id="33" creationId="{BEA07A8E-94A6-CD96-843D-1E23E92EAD00}"/>
          </ac:spMkLst>
        </pc:spChg>
        <pc:grpChg chg="mod">
          <ac:chgData name="paul meaney" userId="8f3b41ac-413d-46e0-bc97-8181c95bcdc2" providerId="ADAL" clId="{099934ED-9149-46A2-8011-CD6CF9B64564}" dt="2025-01-22T10:15:19.661" v="853" actId="1076"/>
          <ac:grpSpMkLst>
            <pc:docMk/>
            <pc:sldMk cId="1040863258" sldId="1659"/>
            <ac:grpSpMk id="27" creationId="{C47F82E8-9987-42C1-421F-C391977964D0}"/>
          </ac:grpSpMkLst>
        </pc:grpChg>
      </pc:sldChg>
      <pc:sldChg chg="modSp add del">
        <pc:chgData name="paul meaney" userId="8f3b41ac-413d-46e0-bc97-8181c95bcdc2" providerId="ADAL" clId="{099934ED-9149-46A2-8011-CD6CF9B64564}" dt="2025-01-22T10:17:31.985" v="948" actId="114"/>
        <pc:sldMkLst>
          <pc:docMk/>
          <pc:sldMk cId="1287933024" sldId="1660"/>
        </pc:sldMkLst>
        <pc:graphicFrameChg chg="mod">
          <ac:chgData name="paul meaney" userId="8f3b41ac-413d-46e0-bc97-8181c95bcdc2" providerId="ADAL" clId="{099934ED-9149-46A2-8011-CD6CF9B64564}" dt="2025-01-22T10:17:31.985" v="948" actId="114"/>
          <ac:graphicFrameMkLst>
            <pc:docMk/>
            <pc:sldMk cId="1287933024" sldId="1660"/>
            <ac:graphicFrameMk id="6" creationId="{05C31D2D-A930-DC70-06FA-2D1A86678FBB}"/>
          </ac:graphicFrameMkLst>
        </pc:graphicFrameChg>
      </pc:sldChg>
      <pc:sldChg chg="modSp add del">
        <pc:chgData name="paul meaney" userId="8f3b41ac-413d-46e0-bc97-8181c95bcdc2" providerId="ADAL" clId="{099934ED-9149-46A2-8011-CD6CF9B64564}" dt="2025-01-22T11:15:41.630" v="2228" actId="114"/>
        <pc:sldMkLst>
          <pc:docMk/>
          <pc:sldMk cId="1506807361" sldId="1661"/>
        </pc:sldMkLst>
        <pc:graphicFrameChg chg="mod">
          <ac:chgData name="paul meaney" userId="8f3b41ac-413d-46e0-bc97-8181c95bcdc2" providerId="ADAL" clId="{099934ED-9149-46A2-8011-CD6CF9B64564}" dt="2025-01-22T11:15:41.630" v="2228" actId="114"/>
          <ac:graphicFrameMkLst>
            <pc:docMk/>
            <pc:sldMk cId="1506807361" sldId="1661"/>
            <ac:graphicFrameMk id="6" creationId="{6F034D53-9814-45EA-4D05-6C02C38CA81C}"/>
          </ac:graphicFrameMkLst>
        </pc:graphicFrameChg>
      </pc:sldChg>
      <pc:sldChg chg="addSp modSp add del mod">
        <pc:chgData name="paul meaney" userId="8f3b41ac-413d-46e0-bc97-8181c95bcdc2" providerId="ADAL" clId="{099934ED-9149-46A2-8011-CD6CF9B64564}" dt="2025-01-22T13:44:32.277" v="5471" actId="6549"/>
        <pc:sldMkLst>
          <pc:docMk/>
          <pc:sldMk cId="3852403214" sldId="1662"/>
        </pc:sldMkLst>
        <pc:spChg chg="mod">
          <ac:chgData name="paul meaney" userId="8f3b41ac-413d-46e0-bc97-8181c95bcdc2" providerId="ADAL" clId="{099934ED-9149-46A2-8011-CD6CF9B64564}" dt="2025-01-22T13:44:15.781" v="5458" actId="20577"/>
          <ac:spMkLst>
            <pc:docMk/>
            <pc:sldMk cId="3852403214" sldId="1662"/>
            <ac:spMk id="5" creationId="{1D7C9869-60C9-8CBE-FF7A-B21CA24BA4B2}"/>
          </ac:spMkLst>
        </pc:spChg>
        <pc:spChg chg="add mod">
          <ac:chgData name="paul meaney" userId="8f3b41ac-413d-46e0-bc97-8181c95bcdc2" providerId="ADAL" clId="{099934ED-9149-46A2-8011-CD6CF9B64564}" dt="2025-01-22T10:18:53.824" v="951" actId="1076"/>
          <ac:spMkLst>
            <pc:docMk/>
            <pc:sldMk cId="3852403214" sldId="1662"/>
            <ac:spMk id="11" creationId="{F2C149DA-68C3-EFFE-50A6-E936B4984861}"/>
          </ac:spMkLst>
        </pc:spChg>
        <pc:spChg chg="mod">
          <ac:chgData name="paul meaney" userId="8f3b41ac-413d-46e0-bc97-8181c95bcdc2" providerId="ADAL" clId="{099934ED-9149-46A2-8011-CD6CF9B64564}" dt="2025-01-22T13:44:20.452" v="5463" actId="20577"/>
          <ac:spMkLst>
            <pc:docMk/>
            <pc:sldMk cId="3852403214" sldId="1662"/>
            <ac:spMk id="13" creationId="{4996D7EF-C403-E444-4549-659DDD50AE8D}"/>
          </ac:spMkLst>
        </pc:spChg>
        <pc:spChg chg="add mod">
          <ac:chgData name="paul meaney" userId="8f3b41ac-413d-46e0-bc97-8181c95bcdc2" providerId="ADAL" clId="{099934ED-9149-46A2-8011-CD6CF9B64564}" dt="2025-01-22T10:19:02.751" v="955" actId="1076"/>
          <ac:spMkLst>
            <pc:docMk/>
            <pc:sldMk cId="3852403214" sldId="1662"/>
            <ac:spMk id="17" creationId="{B4743257-2086-4839-92F3-8B9AB0807F0A}"/>
          </ac:spMkLst>
        </pc:spChg>
        <pc:spChg chg="mod">
          <ac:chgData name="paul meaney" userId="8f3b41ac-413d-46e0-bc97-8181c95bcdc2" providerId="ADAL" clId="{099934ED-9149-46A2-8011-CD6CF9B64564}" dt="2025-01-22T10:18:56.726" v="952" actId="1076"/>
          <ac:spMkLst>
            <pc:docMk/>
            <pc:sldMk cId="3852403214" sldId="1662"/>
            <ac:spMk id="24" creationId="{6EBAEB3A-3F26-9A01-2E46-EFC1A270C2B8}"/>
          </ac:spMkLst>
        </pc:spChg>
        <pc:spChg chg="mod">
          <ac:chgData name="paul meaney" userId="8f3b41ac-413d-46e0-bc97-8181c95bcdc2" providerId="ADAL" clId="{099934ED-9149-46A2-8011-CD6CF9B64564}" dt="2025-01-22T10:19:06.003" v="957" actId="1076"/>
          <ac:spMkLst>
            <pc:docMk/>
            <pc:sldMk cId="3852403214" sldId="1662"/>
            <ac:spMk id="25" creationId="{878F4025-5CCA-0870-1E8D-5290485B9D22}"/>
          </ac:spMkLst>
        </pc:spChg>
        <pc:spChg chg="mod">
          <ac:chgData name="paul meaney" userId="8f3b41ac-413d-46e0-bc97-8181c95bcdc2" providerId="ADAL" clId="{099934ED-9149-46A2-8011-CD6CF9B64564}" dt="2025-01-22T13:44:32.277" v="5471" actId="6549"/>
          <ac:spMkLst>
            <pc:docMk/>
            <pc:sldMk cId="3852403214" sldId="1662"/>
            <ac:spMk id="30" creationId="{50D52CE6-CFCB-12C9-12F7-0FE151DC2DA3}"/>
          </ac:spMkLst>
        </pc:spChg>
        <pc:spChg chg="mod">
          <ac:chgData name="paul meaney" userId="8f3b41ac-413d-46e0-bc97-8181c95bcdc2" providerId="ADAL" clId="{099934ED-9149-46A2-8011-CD6CF9B64564}" dt="2025-01-22T10:18:48.575" v="949" actId="1076"/>
          <ac:spMkLst>
            <pc:docMk/>
            <pc:sldMk cId="3852403214" sldId="1662"/>
            <ac:spMk id="33" creationId="{BEA07A8E-94A6-CD96-843D-1E23E92EAD00}"/>
          </ac:spMkLst>
        </pc:spChg>
      </pc:sldChg>
      <pc:sldChg chg="addSp delSp modSp add del mod">
        <pc:chgData name="paul meaney" userId="8f3b41ac-413d-46e0-bc97-8181c95bcdc2" providerId="ADAL" clId="{099934ED-9149-46A2-8011-CD6CF9B64564}" dt="2025-01-22T10:47:46.221" v="1594" actId="1582"/>
        <pc:sldMkLst>
          <pc:docMk/>
          <pc:sldMk cId="1777014544" sldId="1664"/>
        </pc:sldMkLst>
        <pc:picChg chg="add mod ord">
          <ac:chgData name="paul meaney" userId="8f3b41ac-413d-46e0-bc97-8181c95bcdc2" providerId="ADAL" clId="{099934ED-9149-46A2-8011-CD6CF9B64564}" dt="2025-01-22T10:47:46.221" v="1594" actId="1582"/>
          <ac:picMkLst>
            <pc:docMk/>
            <pc:sldMk cId="1777014544" sldId="1664"/>
            <ac:picMk id="12" creationId="{C7CB2B4E-70B6-B127-4352-08EE6CC08FF6}"/>
          </ac:picMkLst>
        </pc:picChg>
      </pc:sldChg>
      <pc:sldChg chg="addSp delSp modSp add del mod">
        <pc:chgData name="paul meaney" userId="8f3b41ac-413d-46e0-bc97-8181c95bcdc2" providerId="ADAL" clId="{099934ED-9149-46A2-8011-CD6CF9B64564}" dt="2025-01-22T10:53:49.044" v="1897" actId="1076"/>
        <pc:sldMkLst>
          <pc:docMk/>
          <pc:sldMk cId="684388002" sldId="1665"/>
        </pc:sldMkLst>
        <pc:spChg chg="mod">
          <ac:chgData name="paul meaney" userId="8f3b41ac-413d-46e0-bc97-8181c95bcdc2" providerId="ADAL" clId="{099934ED-9149-46A2-8011-CD6CF9B64564}" dt="2025-01-22T10:53:49.044" v="1897" actId="1076"/>
          <ac:spMkLst>
            <pc:docMk/>
            <pc:sldMk cId="684388002" sldId="1665"/>
            <ac:spMk id="10" creationId="{65E2A86D-DF8A-3721-7186-3F5DFA8FA59B}"/>
          </ac:spMkLst>
        </pc:spChg>
        <pc:spChg chg="mod">
          <ac:chgData name="paul meaney" userId="8f3b41ac-413d-46e0-bc97-8181c95bcdc2" providerId="ADAL" clId="{099934ED-9149-46A2-8011-CD6CF9B64564}" dt="2025-01-22T10:52:33.142" v="1802" actId="14100"/>
          <ac:spMkLst>
            <pc:docMk/>
            <pc:sldMk cId="684388002" sldId="1665"/>
            <ac:spMk id="11" creationId="{A3BB0ED6-F126-3990-47DC-F8A3740893C7}"/>
          </ac:spMkLst>
        </pc:spChg>
        <pc:spChg chg="mod">
          <ac:chgData name="paul meaney" userId="8f3b41ac-413d-46e0-bc97-8181c95bcdc2" providerId="ADAL" clId="{099934ED-9149-46A2-8011-CD6CF9B64564}" dt="2025-01-22T10:49:16.296" v="1604" actId="14100"/>
          <ac:spMkLst>
            <pc:docMk/>
            <pc:sldMk cId="684388002" sldId="1665"/>
            <ac:spMk id="13" creationId="{FB1F4B45-AAC9-FFCF-2C96-C4AEF835386C}"/>
          </ac:spMkLst>
        </pc:spChg>
        <pc:grpChg chg="mod">
          <ac:chgData name="paul meaney" userId="8f3b41ac-413d-46e0-bc97-8181c95bcdc2" providerId="ADAL" clId="{099934ED-9149-46A2-8011-CD6CF9B64564}" dt="2025-01-22T10:53:49.044" v="1897" actId="1076"/>
          <ac:grpSpMkLst>
            <pc:docMk/>
            <pc:sldMk cId="684388002" sldId="1665"/>
            <ac:grpSpMk id="7" creationId="{85CEDEE2-14E7-AC90-1E87-4B475889B9AF}"/>
          </ac:grpSpMkLst>
        </pc:grpChg>
        <pc:grpChg chg="mod">
          <ac:chgData name="paul meaney" userId="8f3b41ac-413d-46e0-bc97-8181c95bcdc2" providerId="ADAL" clId="{099934ED-9149-46A2-8011-CD6CF9B64564}" dt="2025-01-22T10:52:36.900" v="1803" actId="1076"/>
          <ac:grpSpMkLst>
            <pc:docMk/>
            <pc:sldMk cId="684388002" sldId="1665"/>
            <ac:grpSpMk id="12" creationId="{7E0425A0-27C4-DC58-45AE-FF0BE92D1942}"/>
          </ac:grpSpMkLst>
        </pc:grpChg>
        <pc:picChg chg="add mod ord modCrop">
          <ac:chgData name="paul meaney" userId="8f3b41ac-413d-46e0-bc97-8181c95bcdc2" providerId="ADAL" clId="{099934ED-9149-46A2-8011-CD6CF9B64564}" dt="2025-01-22T10:49:51.860" v="1613" actId="1076"/>
          <ac:picMkLst>
            <pc:docMk/>
            <pc:sldMk cId="684388002" sldId="1665"/>
            <ac:picMk id="16" creationId="{639F6CD8-788A-4FE4-5058-9EB219F77730}"/>
          </ac:picMkLst>
        </pc:picChg>
      </pc:sldChg>
      <pc:sldChg chg="delSp add del mod">
        <pc:chgData name="paul meaney" userId="8f3b41ac-413d-46e0-bc97-8181c95bcdc2" providerId="ADAL" clId="{099934ED-9149-46A2-8011-CD6CF9B64564}" dt="2025-01-22T10:51:17.723" v="1677" actId="47"/>
        <pc:sldMkLst>
          <pc:docMk/>
          <pc:sldMk cId="2011993903" sldId="1666"/>
        </pc:sldMkLst>
      </pc:sldChg>
      <pc:sldChg chg="addSp delSp modSp add del mod">
        <pc:chgData name="paul meaney" userId="8f3b41ac-413d-46e0-bc97-8181c95bcdc2" providerId="ADAL" clId="{099934ED-9149-46A2-8011-CD6CF9B64564}" dt="2025-01-22T13:46:45.991" v="5528" actId="20577"/>
        <pc:sldMkLst>
          <pc:docMk/>
          <pc:sldMk cId="2903039538" sldId="1668"/>
        </pc:sldMkLst>
        <pc:spChg chg="mod">
          <ac:chgData name="paul meaney" userId="8f3b41ac-413d-46e0-bc97-8181c95bcdc2" providerId="ADAL" clId="{099934ED-9149-46A2-8011-CD6CF9B64564}" dt="2025-01-22T11:13:17.119" v="2212" actId="1076"/>
          <ac:spMkLst>
            <pc:docMk/>
            <pc:sldMk cId="2903039538" sldId="1668"/>
            <ac:spMk id="3" creationId="{34A7F11B-99F6-C533-76CD-56B0CE3FFD30}"/>
          </ac:spMkLst>
        </pc:spChg>
        <pc:spChg chg="mod">
          <ac:chgData name="paul meaney" userId="8f3b41ac-413d-46e0-bc97-8181c95bcdc2" providerId="ADAL" clId="{099934ED-9149-46A2-8011-CD6CF9B64564}" dt="2025-01-22T13:46:45.991" v="5528" actId="20577"/>
          <ac:spMkLst>
            <pc:docMk/>
            <pc:sldMk cId="2903039538" sldId="1668"/>
            <ac:spMk id="5" creationId="{1D7C9869-60C9-8CBE-FF7A-B21CA24BA4B2}"/>
          </ac:spMkLst>
        </pc:spChg>
        <pc:spChg chg="add mod">
          <ac:chgData name="paul meaney" userId="8f3b41ac-413d-46e0-bc97-8181c95bcdc2" providerId="ADAL" clId="{099934ED-9149-46A2-8011-CD6CF9B64564}" dt="2025-01-22T11:13:08.356" v="2211" actId="1076"/>
          <ac:spMkLst>
            <pc:docMk/>
            <pc:sldMk cId="2903039538" sldId="1668"/>
            <ac:spMk id="6" creationId="{26F85D50-D5F0-B024-BFF6-436339267CD1}"/>
          </ac:spMkLst>
        </pc:spChg>
        <pc:spChg chg="add mod">
          <ac:chgData name="paul meaney" userId="8f3b41ac-413d-46e0-bc97-8181c95bcdc2" providerId="ADAL" clId="{099934ED-9149-46A2-8011-CD6CF9B64564}" dt="2025-01-22T11:13:24.616" v="2214" actId="1076"/>
          <ac:spMkLst>
            <pc:docMk/>
            <pc:sldMk cId="2903039538" sldId="1668"/>
            <ac:spMk id="7" creationId="{86400FB3-AC24-244B-4D8E-690E4B0A7AAC}"/>
          </ac:spMkLst>
        </pc:spChg>
        <pc:spChg chg="mod">
          <ac:chgData name="paul meaney" userId="8f3b41ac-413d-46e0-bc97-8181c95bcdc2" providerId="ADAL" clId="{099934ED-9149-46A2-8011-CD6CF9B64564}" dt="2025-01-22T11:12:35.783" v="2177" actId="14100"/>
          <ac:spMkLst>
            <pc:docMk/>
            <pc:sldMk cId="2903039538" sldId="1668"/>
            <ac:spMk id="8" creationId="{A98FF093-8CC1-C252-0261-9F7321AD364F}"/>
          </ac:spMkLst>
        </pc:spChg>
        <pc:spChg chg="mod">
          <ac:chgData name="paul meaney" userId="8f3b41ac-413d-46e0-bc97-8181c95bcdc2" providerId="ADAL" clId="{099934ED-9149-46A2-8011-CD6CF9B64564}" dt="2025-01-22T11:12:59.654" v="2209" actId="1076"/>
          <ac:spMkLst>
            <pc:docMk/>
            <pc:sldMk cId="2903039538" sldId="1668"/>
            <ac:spMk id="10" creationId="{69B72627-F031-BF27-80BE-F01A9E6019D8}"/>
          </ac:spMkLst>
        </pc:spChg>
        <pc:spChg chg="mod">
          <ac:chgData name="paul meaney" userId="8f3b41ac-413d-46e0-bc97-8181c95bcdc2" providerId="ADAL" clId="{099934ED-9149-46A2-8011-CD6CF9B64564}" dt="2025-01-22T11:13:21.023" v="2213" actId="1076"/>
          <ac:spMkLst>
            <pc:docMk/>
            <pc:sldMk cId="2903039538" sldId="1668"/>
            <ac:spMk id="11" creationId="{74A15E6E-E30B-61B2-78D7-43574CA918B4}"/>
          </ac:spMkLst>
        </pc:spChg>
        <pc:spChg chg="add mod">
          <ac:chgData name="paul meaney" userId="8f3b41ac-413d-46e0-bc97-8181c95bcdc2" providerId="ADAL" clId="{099934ED-9149-46A2-8011-CD6CF9B64564}" dt="2025-01-22T11:12:55.767" v="2208" actId="20577"/>
          <ac:spMkLst>
            <pc:docMk/>
            <pc:sldMk cId="2903039538" sldId="1668"/>
            <ac:spMk id="12" creationId="{5B1A935A-00F6-25B4-791A-8BFBC0090459}"/>
          </ac:spMkLst>
        </pc:spChg>
        <pc:spChg chg="mod">
          <ac:chgData name="paul meaney" userId="8f3b41ac-413d-46e0-bc97-8181c95bcdc2" providerId="ADAL" clId="{099934ED-9149-46A2-8011-CD6CF9B64564}" dt="2025-01-22T13:46:39.977" v="5522" actId="20577"/>
          <ac:spMkLst>
            <pc:docMk/>
            <pc:sldMk cId="2903039538" sldId="1668"/>
            <ac:spMk id="30" creationId="{50D52CE6-CFCB-12C9-12F7-0FE151DC2DA3}"/>
          </ac:spMkLst>
        </pc:spChg>
        <pc:spChg chg="mod">
          <ac:chgData name="paul meaney" userId="8f3b41ac-413d-46e0-bc97-8181c95bcdc2" providerId="ADAL" clId="{099934ED-9149-46A2-8011-CD6CF9B64564}" dt="2025-01-22T11:13:45.850" v="2219" actId="1076"/>
          <ac:spMkLst>
            <pc:docMk/>
            <pc:sldMk cId="2903039538" sldId="1668"/>
            <ac:spMk id="32" creationId="{38B8142B-8BCA-5998-8523-8ACA3D893261}"/>
          </ac:spMkLst>
        </pc:spChg>
        <pc:spChg chg="mod">
          <ac:chgData name="paul meaney" userId="8f3b41ac-413d-46e0-bc97-8181c95bcdc2" providerId="ADAL" clId="{099934ED-9149-46A2-8011-CD6CF9B64564}" dt="2025-01-22T11:13:47.316" v="2220" actId="1076"/>
          <ac:spMkLst>
            <pc:docMk/>
            <pc:sldMk cId="2903039538" sldId="1668"/>
            <ac:spMk id="33" creationId="{BEA07A8E-94A6-CD96-843D-1E23E92EAD00}"/>
          </ac:spMkLst>
        </pc:spChg>
      </pc:sldChg>
      <pc:sldChg chg="addSp delSp modSp add del mod">
        <pc:chgData name="paul meaney" userId="8f3b41ac-413d-46e0-bc97-8181c95bcdc2" providerId="ADAL" clId="{099934ED-9149-46A2-8011-CD6CF9B64564}" dt="2025-01-22T11:09:29.247" v="2088" actId="20577"/>
        <pc:sldMkLst>
          <pc:docMk/>
          <pc:sldMk cId="1759889741" sldId="1669"/>
        </pc:sldMkLst>
        <pc:spChg chg="mod">
          <ac:chgData name="paul meaney" userId="8f3b41ac-413d-46e0-bc97-8181c95bcdc2" providerId="ADAL" clId="{099934ED-9149-46A2-8011-CD6CF9B64564}" dt="2025-01-22T11:08:58" v="1990" actId="20577"/>
          <ac:spMkLst>
            <pc:docMk/>
            <pc:sldMk cId="1759889741" sldId="1669"/>
            <ac:spMk id="2" creationId="{8F2A6292-6A4C-FC00-8A2C-EA61F27485B3}"/>
          </ac:spMkLst>
        </pc:spChg>
        <pc:spChg chg="mod">
          <ac:chgData name="paul meaney" userId="8f3b41ac-413d-46e0-bc97-8181c95bcdc2" providerId="ADAL" clId="{099934ED-9149-46A2-8011-CD6CF9B64564}" dt="2025-01-22T11:09:29.247" v="2088" actId="20577"/>
          <ac:spMkLst>
            <pc:docMk/>
            <pc:sldMk cId="1759889741" sldId="1669"/>
            <ac:spMk id="7" creationId="{97137C72-516E-228F-406D-159ADDF9CB08}"/>
          </ac:spMkLst>
        </pc:spChg>
        <pc:spChg chg="mod">
          <ac:chgData name="paul meaney" userId="8f3b41ac-413d-46e0-bc97-8181c95bcdc2" providerId="ADAL" clId="{099934ED-9149-46A2-8011-CD6CF9B64564}" dt="2025-01-22T11:09:04.132" v="1991" actId="1076"/>
          <ac:spMkLst>
            <pc:docMk/>
            <pc:sldMk cId="1759889741" sldId="1669"/>
            <ac:spMk id="9" creationId="{F0346CEE-CD23-64F3-30A5-CC07F6649B1B}"/>
          </ac:spMkLst>
        </pc:spChg>
        <pc:spChg chg="mod">
          <ac:chgData name="paul meaney" userId="8f3b41ac-413d-46e0-bc97-8181c95bcdc2" providerId="ADAL" clId="{099934ED-9149-46A2-8011-CD6CF9B64564}" dt="2025-01-22T11:09:14.760" v="2021" actId="20577"/>
          <ac:spMkLst>
            <pc:docMk/>
            <pc:sldMk cId="1759889741" sldId="1669"/>
            <ac:spMk id="12" creationId="{EAA10385-E41C-A87E-D4EC-233DAE123AC7}"/>
          </ac:spMkLst>
        </pc:spChg>
        <pc:grpChg chg="mod">
          <ac:chgData name="paul meaney" userId="8f3b41ac-413d-46e0-bc97-8181c95bcdc2" providerId="ADAL" clId="{099934ED-9149-46A2-8011-CD6CF9B64564}" dt="2025-01-22T11:08:34.535" v="1954" actId="1076"/>
          <ac:grpSpMkLst>
            <pc:docMk/>
            <pc:sldMk cId="1759889741" sldId="1669"/>
            <ac:grpSpMk id="3" creationId="{21F51A56-A834-DA9D-8B59-0CCEC81AAC31}"/>
          </ac:grpSpMkLst>
        </pc:grpChg>
        <pc:grpChg chg="mod">
          <ac:chgData name="paul meaney" userId="8f3b41ac-413d-46e0-bc97-8181c95bcdc2" providerId="ADAL" clId="{099934ED-9149-46A2-8011-CD6CF9B64564}" dt="2025-01-22T11:09:08.993" v="1992" actId="1076"/>
          <ac:grpSpMkLst>
            <pc:docMk/>
            <pc:sldMk cId="1759889741" sldId="1669"/>
            <ac:grpSpMk id="10" creationId="{BB508AED-DAAF-2E09-B086-9B2EBDFB043E}"/>
          </ac:grpSpMkLst>
        </pc:grpChg>
        <pc:picChg chg="add mod ord modCrop">
          <ac:chgData name="paul meaney" userId="8f3b41ac-413d-46e0-bc97-8181c95bcdc2" providerId="ADAL" clId="{099934ED-9149-46A2-8011-CD6CF9B64564}" dt="2025-01-22T11:08:01.501" v="1931" actId="171"/>
          <ac:picMkLst>
            <pc:docMk/>
            <pc:sldMk cId="1759889741" sldId="1669"/>
            <ac:picMk id="16" creationId="{012024FD-3706-66C4-F954-724E9C432768}"/>
          </ac:picMkLst>
        </pc:picChg>
      </pc:sldChg>
      <pc:sldChg chg="addSp delSp modSp add del mod">
        <pc:chgData name="paul meaney" userId="8f3b41ac-413d-46e0-bc97-8181c95bcdc2" providerId="ADAL" clId="{099934ED-9149-46A2-8011-CD6CF9B64564}" dt="2025-01-22T11:11:47.140" v="2158" actId="14100"/>
        <pc:sldMkLst>
          <pc:docMk/>
          <pc:sldMk cId="2927025551" sldId="1670"/>
        </pc:sldMkLst>
        <pc:spChg chg="mod">
          <ac:chgData name="paul meaney" userId="8f3b41ac-413d-46e0-bc97-8181c95bcdc2" providerId="ADAL" clId="{099934ED-9149-46A2-8011-CD6CF9B64564}" dt="2025-01-22T11:11:47.140" v="2158" actId="14100"/>
          <ac:spMkLst>
            <pc:docMk/>
            <pc:sldMk cId="2927025551" sldId="1670"/>
            <ac:spMk id="11" creationId="{EF94DBFF-C73C-0AB7-73B7-4992793EEC3B}"/>
          </ac:spMkLst>
        </pc:spChg>
        <pc:spChg chg="mod">
          <ac:chgData name="paul meaney" userId="8f3b41ac-413d-46e0-bc97-8181c95bcdc2" providerId="ADAL" clId="{099934ED-9149-46A2-8011-CD6CF9B64564}" dt="2025-01-22T11:11:25.661" v="2124" actId="14100"/>
          <ac:spMkLst>
            <pc:docMk/>
            <pc:sldMk cId="2927025551" sldId="1670"/>
            <ac:spMk id="20" creationId="{E71EB6C8-1E85-E32D-456B-172046A5BAC3}"/>
          </ac:spMkLst>
        </pc:spChg>
        <pc:grpChg chg="mod">
          <ac:chgData name="paul meaney" userId="8f3b41ac-413d-46e0-bc97-8181c95bcdc2" providerId="ADAL" clId="{099934ED-9149-46A2-8011-CD6CF9B64564}" dt="2025-01-22T11:10:58.123" v="2113" actId="14100"/>
          <ac:grpSpMkLst>
            <pc:docMk/>
            <pc:sldMk cId="2927025551" sldId="1670"/>
            <ac:grpSpMk id="21" creationId="{282FAF74-C37E-0F2E-2D43-E8A671C52A16}"/>
          </ac:grpSpMkLst>
        </pc:grpChg>
        <pc:picChg chg="add mod ord">
          <ac:chgData name="paul meaney" userId="8f3b41ac-413d-46e0-bc97-8181c95bcdc2" providerId="ADAL" clId="{099934ED-9149-46A2-8011-CD6CF9B64564}" dt="2025-01-22T11:11:04.224" v="2117" actId="1076"/>
          <ac:picMkLst>
            <pc:docMk/>
            <pc:sldMk cId="2927025551" sldId="1670"/>
            <ac:picMk id="8" creationId="{B1CDA408-6F0D-62D2-09EE-B3878D7BF6FF}"/>
          </ac:picMkLst>
        </pc:picChg>
      </pc:sldChg>
      <pc:sldChg chg="addSp delSp modSp add del mod">
        <pc:chgData name="paul meaney" userId="8f3b41ac-413d-46e0-bc97-8181c95bcdc2" providerId="ADAL" clId="{099934ED-9149-46A2-8011-CD6CF9B64564}" dt="2025-01-22T13:47:00.548" v="5530" actId="1076"/>
        <pc:sldMkLst>
          <pc:docMk/>
          <pc:sldMk cId="687059783" sldId="1671"/>
        </pc:sldMkLst>
        <pc:spChg chg="mod">
          <ac:chgData name="paul meaney" userId="8f3b41ac-413d-46e0-bc97-8181c95bcdc2" providerId="ADAL" clId="{099934ED-9149-46A2-8011-CD6CF9B64564}" dt="2025-01-22T13:47:00.548" v="5530" actId="1076"/>
          <ac:spMkLst>
            <pc:docMk/>
            <pc:sldMk cId="687059783" sldId="1671"/>
            <ac:spMk id="11" creationId="{18685B20-9CE2-6B70-F0AF-6F6BCACB6DA3}"/>
          </ac:spMkLst>
        </pc:spChg>
        <pc:spChg chg="mod">
          <ac:chgData name="paul meaney" userId="8f3b41ac-413d-46e0-bc97-8181c95bcdc2" providerId="ADAL" clId="{099934ED-9149-46A2-8011-CD6CF9B64564}" dt="2025-01-22T11:10:22.535" v="2101" actId="14100"/>
          <ac:spMkLst>
            <pc:docMk/>
            <pc:sldMk cId="687059783" sldId="1671"/>
            <ac:spMk id="12" creationId="{C72EA2AE-0D2A-72BB-E9D6-00CEE627FF9D}"/>
          </ac:spMkLst>
        </pc:spChg>
        <pc:grpChg chg="mod">
          <ac:chgData name="paul meaney" userId="8f3b41ac-413d-46e0-bc97-8181c95bcdc2" providerId="ADAL" clId="{099934ED-9149-46A2-8011-CD6CF9B64564}" dt="2025-01-22T13:47:00.548" v="5530" actId="1076"/>
          <ac:grpSpMkLst>
            <pc:docMk/>
            <pc:sldMk cId="687059783" sldId="1671"/>
            <ac:grpSpMk id="7" creationId="{4790030F-892E-DF76-0317-75C25393E834}"/>
          </ac:grpSpMkLst>
        </pc:grpChg>
        <pc:grpChg chg="mod">
          <ac:chgData name="paul meaney" userId="8f3b41ac-413d-46e0-bc97-8181c95bcdc2" providerId="ADAL" clId="{099934ED-9149-46A2-8011-CD6CF9B64564}" dt="2025-01-22T11:10:27.289" v="2102" actId="1076"/>
          <ac:grpSpMkLst>
            <pc:docMk/>
            <pc:sldMk cId="687059783" sldId="1671"/>
            <ac:grpSpMk id="13" creationId="{F002429D-9457-80A7-5E4B-8B0FF22BC106}"/>
          </ac:grpSpMkLst>
        </pc:grpChg>
        <pc:picChg chg="add mod ord">
          <ac:chgData name="paul meaney" userId="8f3b41ac-413d-46e0-bc97-8181c95bcdc2" providerId="ADAL" clId="{099934ED-9149-46A2-8011-CD6CF9B64564}" dt="2025-01-22T11:10:02.528" v="2096" actId="167"/>
          <ac:picMkLst>
            <pc:docMk/>
            <pc:sldMk cId="687059783" sldId="1671"/>
            <ac:picMk id="16" creationId="{F307ADCB-ED5E-7CB5-2AE4-6A94B7097E51}"/>
          </ac:picMkLst>
        </pc:picChg>
      </pc:sldChg>
      <pc:sldChg chg="addSp delSp modSp add del mod">
        <pc:chgData name="paul meaney" userId="8f3b41ac-413d-46e0-bc97-8181c95bcdc2" providerId="ADAL" clId="{099934ED-9149-46A2-8011-CD6CF9B64564}" dt="2025-01-22T10:38:49.400" v="1591"/>
        <pc:sldMkLst>
          <pc:docMk/>
          <pc:sldMk cId="2125828274" sldId="1672"/>
        </pc:sldMkLst>
        <pc:picChg chg="add mod">
          <ac:chgData name="paul meaney" userId="8f3b41ac-413d-46e0-bc97-8181c95bcdc2" providerId="ADAL" clId="{099934ED-9149-46A2-8011-CD6CF9B64564}" dt="2025-01-22T10:38:49.400" v="1591"/>
          <ac:picMkLst>
            <pc:docMk/>
            <pc:sldMk cId="2125828274" sldId="1672"/>
            <ac:picMk id="6" creationId="{9CCF6E13-4487-97D0-657F-084F67154896}"/>
          </ac:picMkLst>
        </pc:picChg>
      </pc:sldChg>
      <pc:sldChg chg="modSp add del">
        <pc:chgData name="paul meaney" userId="8f3b41ac-413d-46e0-bc97-8181c95bcdc2" providerId="ADAL" clId="{099934ED-9149-46A2-8011-CD6CF9B64564}" dt="2025-01-22T10:53:07.619" v="1879" actId="114"/>
        <pc:sldMkLst>
          <pc:docMk/>
          <pc:sldMk cId="1053802047" sldId="1673"/>
        </pc:sldMkLst>
        <pc:graphicFrameChg chg="mod">
          <ac:chgData name="paul meaney" userId="8f3b41ac-413d-46e0-bc97-8181c95bcdc2" providerId="ADAL" clId="{099934ED-9149-46A2-8011-CD6CF9B64564}" dt="2025-01-22T10:53:07.619" v="1879" actId="114"/>
          <ac:graphicFrameMkLst>
            <pc:docMk/>
            <pc:sldMk cId="1053802047" sldId="1673"/>
            <ac:graphicFrameMk id="6" creationId="{DD2A8978-20A3-47C9-9964-B54DC50946EC}"/>
          </ac:graphicFrameMkLst>
        </pc:graphicFrameChg>
      </pc:sldChg>
      <pc:sldChg chg="add ord">
        <pc:chgData name="paul meaney" userId="8f3b41ac-413d-46e0-bc97-8181c95bcdc2" providerId="ADAL" clId="{099934ED-9149-46A2-8011-CD6CF9B64564}" dt="2025-01-24T09:52:06.733" v="6656"/>
        <pc:sldMkLst>
          <pc:docMk/>
          <pc:sldMk cId="4073844174" sldId="2005"/>
        </pc:sldMkLst>
      </pc:sldChg>
      <pc:sldChg chg="del">
        <pc:chgData name="paul meaney" userId="8f3b41ac-413d-46e0-bc97-8181c95bcdc2" providerId="ADAL" clId="{099934ED-9149-46A2-8011-CD6CF9B64564}" dt="2025-01-22T10:13:02.710" v="628" actId="47"/>
        <pc:sldMkLst>
          <pc:docMk/>
          <pc:sldMk cId="1487536389" sldId="2178"/>
        </pc:sldMkLst>
      </pc:sldChg>
      <pc:sldChg chg="del">
        <pc:chgData name="paul meaney" userId="8f3b41ac-413d-46e0-bc97-8181c95bcdc2" providerId="ADAL" clId="{099934ED-9149-46A2-8011-CD6CF9B64564}" dt="2025-01-22T10:13:02.729" v="629" actId="47"/>
        <pc:sldMkLst>
          <pc:docMk/>
          <pc:sldMk cId="3473333545" sldId="2179"/>
        </pc:sldMkLst>
      </pc:sldChg>
      <pc:sldChg chg="del">
        <pc:chgData name="paul meaney" userId="8f3b41ac-413d-46e0-bc97-8181c95bcdc2" providerId="ADAL" clId="{099934ED-9149-46A2-8011-CD6CF9B64564}" dt="2025-01-22T10:13:08.696" v="690" actId="47"/>
        <pc:sldMkLst>
          <pc:docMk/>
          <pc:sldMk cId="1247881599" sldId="2214"/>
        </pc:sldMkLst>
      </pc:sldChg>
      <pc:sldChg chg="del">
        <pc:chgData name="paul meaney" userId="8f3b41ac-413d-46e0-bc97-8181c95bcdc2" providerId="ADAL" clId="{099934ED-9149-46A2-8011-CD6CF9B64564}" dt="2025-01-22T10:13:08.731" v="691" actId="47"/>
        <pc:sldMkLst>
          <pc:docMk/>
          <pc:sldMk cId="1800871273" sldId="2215"/>
        </pc:sldMkLst>
      </pc:sldChg>
      <pc:sldChg chg="del">
        <pc:chgData name="paul meaney" userId="8f3b41ac-413d-46e0-bc97-8181c95bcdc2" providerId="ADAL" clId="{099934ED-9149-46A2-8011-CD6CF9B64564}" dt="2025-01-22T10:13:06.097" v="643" actId="47"/>
        <pc:sldMkLst>
          <pc:docMk/>
          <pc:sldMk cId="3949713105" sldId="2216"/>
        </pc:sldMkLst>
      </pc:sldChg>
      <pc:sldChg chg="del">
        <pc:chgData name="paul meaney" userId="8f3b41ac-413d-46e0-bc97-8181c95bcdc2" providerId="ADAL" clId="{099934ED-9149-46A2-8011-CD6CF9B64564}" dt="2025-01-22T10:13:06.113" v="644" actId="47"/>
        <pc:sldMkLst>
          <pc:docMk/>
          <pc:sldMk cId="3415088501" sldId="2217"/>
        </pc:sldMkLst>
      </pc:sldChg>
      <pc:sldChg chg="del">
        <pc:chgData name="paul meaney" userId="8f3b41ac-413d-46e0-bc97-8181c95bcdc2" providerId="ADAL" clId="{099934ED-9149-46A2-8011-CD6CF9B64564}" dt="2025-01-22T10:13:06.548" v="656" actId="47"/>
        <pc:sldMkLst>
          <pc:docMk/>
          <pc:sldMk cId="3259370716" sldId="2218"/>
        </pc:sldMkLst>
      </pc:sldChg>
      <pc:sldChg chg="del">
        <pc:chgData name="paul meaney" userId="8f3b41ac-413d-46e0-bc97-8181c95bcdc2" providerId="ADAL" clId="{099934ED-9149-46A2-8011-CD6CF9B64564}" dt="2025-01-22T10:13:06.568" v="657" actId="47"/>
        <pc:sldMkLst>
          <pc:docMk/>
          <pc:sldMk cId="1738629144" sldId="2219"/>
        </pc:sldMkLst>
      </pc:sldChg>
      <pc:sldChg chg="del">
        <pc:chgData name="paul meaney" userId="8f3b41ac-413d-46e0-bc97-8181c95bcdc2" providerId="ADAL" clId="{099934ED-9149-46A2-8011-CD6CF9B64564}" dt="2025-01-22T10:13:08.347" v="679" actId="47"/>
        <pc:sldMkLst>
          <pc:docMk/>
          <pc:sldMk cId="3134703781" sldId="2220"/>
        </pc:sldMkLst>
      </pc:sldChg>
      <pc:sldChg chg="del">
        <pc:chgData name="paul meaney" userId="8f3b41ac-413d-46e0-bc97-8181c95bcdc2" providerId="ADAL" clId="{099934ED-9149-46A2-8011-CD6CF9B64564}" dt="2025-01-22T10:13:08.365" v="680" actId="47"/>
        <pc:sldMkLst>
          <pc:docMk/>
          <pc:sldMk cId="4075163058" sldId="2221"/>
        </pc:sldMkLst>
      </pc:sldChg>
      <pc:sldChg chg="modSp add mod">
        <pc:chgData name="paul meaney" userId="8f3b41ac-413d-46e0-bc97-8181c95bcdc2" providerId="ADAL" clId="{099934ED-9149-46A2-8011-CD6CF9B64564}" dt="2025-01-22T09:40:05.903" v="230" actId="20577"/>
        <pc:sldMkLst>
          <pc:docMk/>
          <pc:sldMk cId="3993103573" sldId="2222"/>
        </pc:sldMkLst>
        <pc:spChg chg="mod">
          <ac:chgData name="paul meaney" userId="8f3b41ac-413d-46e0-bc97-8181c95bcdc2" providerId="ADAL" clId="{099934ED-9149-46A2-8011-CD6CF9B64564}" dt="2025-01-22T09:40:05.903" v="230" actId="20577"/>
          <ac:spMkLst>
            <pc:docMk/>
            <pc:sldMk cId="3993103573" sldId="2222"/>
            <ac:spMk id="2" creationId="{F5B3F4FD-465D-350B-7F73-ABE7B2497C3E}"/>
          </ac:spMkLst>
        </pc:spChg>
      </pc:sldChg>
      <pc:sldChg chg="add del">
        <pc:chgData name="paul meaney" userId="8f3b41ac-413d-46e0-bc97-8181c95bcdc2" providerId="ADAL" clId="{099934ED-9149-46A2-8011-CD6CF9B64564}" dt="2025-01-22T10:04:40.042" v="532" actId="47"/>
        <pc:sldMkLst>
          <pc:docMk/>
          <pc:sldMk cId="133719724" sldId="2223"/>
        </pc:sldMkLst>
      </pc:sldChg>
      <pc:sldChg chg="modSp add del mod">
        <pc:chgData name="paul meaney" userId="8f3b41ac-413d-46e0-bc97-8181c95bcdc2" providerId="ADAL" clId="{099934ED-9149-46A2-8011-CD6CF9B64564}" dt="2025-01-22T10:03:43.120" v="508" actId="47"/>
        <pc:sldMkLst>
          <pc:docMk/>
          <pc:sldMk cId="941362120" sldId="2223"/>
        </pc:sldMkLst>
      </pc:sldChg>
      <pc:sldChg chg="modSp add mod">
        <pc:chgData name="paul meaney" userId="8f3b41ac-413d-46e0-bc97-8181c95bcdc2" providerId="ADAL" clId="{099934ED-9149-46A2-8011-CD6CF9B64564}" dt="2025-01-24T16:24:31.946" v="10731"/>
        <pc:sldMkLst>
          <pc:docMk/>
          <pc:sldMk cId="2596353983" sldId="2223"/>
        </pc:sldMkLst>
      </pc:sldChg>
      <pc:sldChg chg="add del">
        <pc:chgData name="paul meaney" userId="8f3b41ac-413d-46e0-bc97-8181c95bcdc2" providerId="ADAL" clId="{099934ED-9149-46A2-8011-CD6CF9B64564}" dt="2025-01-22T10:07:19.105" v="573" actId="47"/>
        <pc:sldMkLst>
          <pc:docMk/>
          <pc:sldMk cId="703621064" sldId="2224"/>
        </pc:sldMkLst>
      </pc:sldChg>
      <pc:sldChg chg="addSp delSp modSp new mod setBg">
        <pc:chgData name="paul meaney" userId="8f3b41ac-413d-46e0-bc97-8181c95bcdc2" providerId="ADAL" clId="{099934ED-9149-46A2-8011-CD6CF9B64564}" dt="2025-01-22T10:31:41.341" v="1313" actId="20577"/>
        <pc:sldMkLst>
          <pc:docMk/>
          <pc:sldMk cId="2144326843" sldId="2224"/>
        </pc:sldMkLst>
        <pc:spChg chg="mod">
          <ac:chgData name="paul meaney" userId="8f3b41ac-413d-46e0-bc97-8181c95bcdc2" providerId="ADAL" clId="{099934ED-9149-46A2-8011-CD6CF9B64564}" dt="2025-01-22T10:30:53.106" v="1301" actId="26606"/>
          <ac:spMkLst>
            <pc:docMk/>
            <pc:sldMk cId="2144326843" sldId="2224"/>
            <ac:spMk id="2" creationId="{1E6011B8-36F8-BA4F-238B-DFE29E747B92}"/>
          </ac:spMkLst>
        </pc:spChg>
        <pc:spChg chg="mod">
          <ac:chgData name="paul meaney" userId="8f3b41ac-413d-46e0-bc97-8181c95bcdc2" providerId="ADAL" clId="{099934ED-9149-46A2-8011-CD6CF9B64564}" dt="2025-01-22T10:30:53.106" v="1301" actId="26606"/>
          <ac:spMkLst>
            <pc:docMk/>
            <pc:sldMk cId="2144326843" sldId="2224"/>
            <ac:spMk id="4" creationId="{9386CC5A-B8C2-CC5A-C995-370FB496E6AF}"/>
          </ac:spMkLst>
        </pc:spChg>
        <pc:graphicFrameChg chg="add mod">
          <ac:chgData name="paul meaney" userId="8f3b41ac-413d-46e0-bc97-8181c95bcdc2" providerId="ADAL" clId="{099934ED-9149-46A2-8011-CD6CF9B64564}" dt="2025-01-22T10:31:41.341" v="1313" actId="20577"/>
          <ac:graphicFrameMkLst>
            <pc:docMk/>
            <pc:sldMk cId="2144326843" sldId="2224"/>
            <ac:graphicFrameMk id="16" creationId="{0E992B07-6BE7-08BD-D94B-0EBFF2761F2E}"/>
          </ac:graphicFrameMkLst>
        </pc:graphicFrameChg>
      </pc:sldChg>
      <pc:sldChg chg="addSp delSp modSp add mod">
        <pc:chgData name="paul meaney" userId="8f3b41ac-413d-46e0-bc97-8181c95bcdc2" providerId="ADAL" clId="{099934ED-9149-46A2-8011-CD6CF9B64564}" dt="2025-01-22T13:44:55.952" v="5489" actId="313"/>
        <pc:sldMkLst>
          <pc:docMk/>
          <pc:sldMk cId="2598221281" sldId="2225"/>
        </pc:sldMkLst>
        <pc:spChg chg="mod">
          <ac:chgData name="paul meaney" userId="8f3b41ac-413d-46e0-bc97-8181c95bcdc2" providerId="ADAL" clId="{099934ED-9149-46A2-8011-CD6CF9B64564}" dt="2025-01-22T10:32:13.277" v="1341" actId="20577"/>
          <ac:spMkLst>
            <pc:docMk/>
            <pc:sldMk cId="2598221281" sldId="2225"/>
            <ac:spMk id="2" creationId="{3BE973B3-B101-F168-0528-5005F8DDA5DB}"/>
          </ac:spMkLst>
        </pc:spChg>
        <pc:spChg chg="ord">
          <ac:chgData name="paul meaney" userId="8f3b41ac-413d-46e0-bc97-8181c95bcdc2" providerId="ADAL" clId="{099934ED-9149-46A2-8011-CD6CF9B64564}" dt="2025-01-22T10:32:46.909" v="1364" actId="167"/>
          <ac:spMkLst>
            <pc:docMk/>
            <pc:sldMk cId="2598221281" sldId="2225"/>
            <ac:spMk id="6" creationId="{518B1642-F028-6254-C16D-8D1A2352299A}"/>
          </ac:spMkLst>
        </pc:spChg>
        <pc:spChg chg="mod">
          <ac:chgData name="paul meaney" userId="8f3b41ac-413d-46e0-bc97-8181c95bcdc2" providerId="ADAL" clId="{099934ED-9149-46A2-8011-CD6CF9B64564}" dt="2025-01-22T13:44:48.839" v="5483" actId="20577"/>
          <ac:spMkLst>
            <pc:docMk/>
            <pc:sldMk cId="2598221281" sldId="2225"/>
            <ac:spMk id="13" creationId="{8B026D48-786E-CACE-C2EB-B9B83690BC2D}"/>
          </ac:spMkLst>
        </pc:spChg>
        <pc:spChg chg="mod">
          <ac:chgData name="paul meaney" userId="8f3b41ac-413d-46e0-bc97-8181c95bcdc2" providerId="ADAL" clId="{099934ED-9149-46A2-8011-CD6CF9B64564}" dt="2025-01-22T11:15:01.137" v="2224" actId="1582"/>
          <ac:spMkLst>
            <pc:docMk/>
            <pc:sldMk cId="2598221281" sldId="2225"/>
            <ac:spMk id="14" creationId="{509530D1-0500-AEC4-7377-799DA8AE17AD}"/>
          </ac:spMkLst>
        </pc:spChg>
        <pc:spChg chg="mod">
          <ac:chgData name="paul meaney" userId="8f3b41ac-413d-46e0-bc97-8181c95bcdc2" providerId="ADAL" clId="{099934ED-9149-46A2-8011-CD6CF9B64564}" dt="2025-01-22T11:15:01.137" v="2224" actId="1582"/>
          <ac:spMkLst>
            <pc:docMk/>
            <pc:sldMk cId="2598221281" sldId="2225"/>
            <ac:spMk id="15" creationId="{5E058B0C-4D9E-24F6-C9B4-8FBB258CEF47}"/>
          </ac:spMkLst>
        </pc:spChg>
        <pc:spChg chg="mod">
          <ac:chgData name="paul meaney" userId="8f3b41ac-413d-46e0-bc97-8181c95bcdc2" providerId="ADAL" clId="{099934ED-9149-46A2-8011-CD6CF9B64564}" dt="2025-01-22T11:15:01.137" v="2224" actId="1582"/>
          <ac:spMkLst>
            <pc:docMk/>
            <pc:sldMk cId="2598221281" sldId="2225"/>
            <ac:spMk id="16" creationId="{9EA11C27-3332-587C-7726-9128D78FA326}"/>
          </ac:spMkLst>
        </pc:spChg>
        <pc:spChg chg="add mod">
          <ac:chgData name="paul meaney" userId="8f3b41ac-413d-46e0-bc97-8181c95bcdc2" providerId="ADAL" clId="{099934ED-9149-46A2-8011-CD6CF9B64564}" dt="2025-01-22T13:44:43.726" v="5477" actId="20577"/>
          <ac:spMkLst>
            <pc:docMk/>
            <pc:sldMk cId="2598221281" sldId="2225"/>
            <ac:spMk id="18" creationId="{47B32B65-6932-FE2E-79BB-D88A8694AA2A}"/>
          </ac:spMkLst>
        </pc:spChg>
        <pc:spChg chg="add mod">
          <ac:chgData name="paul meaney" userId="8f3b41ac-413d-46e0-bc97-8181c95bcdc2" providerId="ADAL" clId="{099934ED-9149-46A2-8011-CD6CF9B64564}" dt="2025-01-22T11:15:01.137" v="2224" actId="1582"/>
          <ac:spMkLst>
            <pc:docMk/>
            <pc:sldMk cId="2598221281" sldId="2225"/>
            <ac:spMk id="19" creationId="{EA2B47F4-FD17-8EB5-53B6-8CABCEF1862C}"/>
          </ac:spMkLst>
        </pc:spChg>
        <pc:spChg chg="add mod">
          <ac:chgData name="paul meaney" userId="8f3b41ac-413d-46e0-bc97-8181c95bcdc2" providerId="ADAL" clId="{099934ED-9149-46A2-8011-CD6CF9B64564}" dt="2025-01-22T11:15:01.137" v="2224" actId="1582"/>
          <ac:spMkLst>
            <pc:docMk/>
            <pc:sldMk cId="2598221281" sldId="2225"/>
            <ac:spMk id="20" creationId="{3D915774-3D79-27F1-8A19-E6E3CEBDBDAC}"/>
          </ac:spMkLst>
        </pc:spChg>
        <pc:spChg chg="add mod">
          <ac:chgData name="paul meaney" userId="8f3b41ac-413d-46e0-bc97-8181c95bcdc2" providerId="ADAL" clId="{099934ED-9149-46A2-8011-CD6CF9B64564}" dt="2025-01-22T11:15:01.137" v="2224" actId="1582"/>
          <ac:spMkLst>
            <pc:docMk/>
            <pc:sldMk cId="2598221281" sldId="2225"/>
            <ac:spMk id="21" creationId="{BFDB10FA-9F29-7FC6-627E-483AEF9205AE}"/>
          </ac:spMkLst>
        </pc:spChg>
        <pc:spChg chg="add mod">
          <ac:chgData name="paul meaney" userId="8f3b41ac-413d-46e0-bc97-8181c95bcdc2" providerId="ADAL" clId="{099934ED-9149-46A2-8011-CD6CF9B64564}" dt="2025-01-22T11:14:47.989" v="2223" actId="1582"/>
          <ac:spMkLst>
            <pc:docMk/>
            <pc:sldMk cId="2598221281" sldId="2225"/>
            <ac:spMk id="22" creationId="{DFABC94F-6CA8-6810-AFB7-0EF815F5C9F6}"/>
          </ac:spMkLst>
        </pc:spChg>
        <pc:spChg chg="add mod">
          <ac:chgData name="paul meaney" userId="8f3b41ac-413d-46e0-bc97-8181c95bcdc2" providerId="ADAL" clId="{099934ED-9149-46A2-8011-CD6CF9B64564}" dt="2025-01-22T10:32:06.229" v="1317" actId="1076"/>
          <ac:spMkLst>
            <pc:docMk/>
            <pc:sldMk cId="2598221281" sldId="2225"/>
            <ac:spMk id="23" creationId="{EA5DDC55-4D59-D87D-EF2E-BCA3DF08D777}"/>
          </ac:spMkLst>
        </pc:spChg>
        <pc:spChg chg="mod">
          <ac:chgData name="paul meaney" userId="8f3b41ac-413d-46e0-bc97-8181c95bcdc2" providerId="ADAL" clId="{099934ED-9149-46A2-8011-CD6CF9B64564}" dt="2025-01-22T11:14:47.989" v="2223" actId="1582"/>
          <ac:spMkLst>
            <pc:docMk/>
            <pc:sldMk cId="2598221281" sldId="2225"/>
            <ac:spMk id="24" creationId="{5659B0A2-DD46-9F29-263B-D8378FAA12ED}"/>
          </ac:spMkLst>
        </pc:spChg>
        <pc:spChg chg="mod">
          <ac:chgData name="paul meaney" userId="8f3b41ac-413d-46e0-bc97-8181c95bcdc2" providerId="ADAL" clId="{099934ED-9149-46A2-8011-CD6CF9B64564}" dt="2025-01-22T13:44:55.952" v="5489" actId="313"/>
          <ac:spMkLst>
            <pc:docMk/>
            <pc:sldMk cId="2598221281" sldId="2225"/>
            <ac:spMk id="30" creationId="{B2318716-1DDE-C204-A87A-0F673D9442DF}"/>
          </ac:spMkLst>
        </pc:spChg>
        <pc:spChg chg="add mod">
          <ac:chgData name="paul meaney" userId="8f3b41ac-413d-46e0-bc97-8181c95bcdc2" providerId="ADAL" clId="{099934ED-9149-46A2-8011-CD6CF9B64564}" dt="2025-01-22T10:32:06.229" v="1317" actId="1076"/>
          <ac:spMkLst>
            <pc:docMk/>
            <pc:sldMk cId="2598221281" sldId="2225"/>
            <ac:spMk id="31" creationId="{8C3ED5A1-7EF4-69B4-5319-84BE5CA598D5}"/>
          </ac:spMkLst>
        </pc:spChg>
        <pc:spChg chg="add mod ord">
          <ac:chgData name="paul meaney" userId="8f3b41ac-413d-46e0-bc97-8181c95bcdc2" providerId="ADAL" clId="{099934ED-9149-46A2-8011-CD6CF9B64564}" dt="2025-01-22T10:33:01.703" v="1366" actId="167"/>
          <ac:spMkLst>
            <pc:docMk/>
            <pc:sldMk cId="2598221281" sldId="2225"/>
            <ac:spMk id="34" creationId="{B12C029C-D073-5EA3-8BA3-A35E37349FEF}"/>
          </ac:spMkLst>
        </pc:spChg>
        <pc:spChg chg="add mod">
          <ac:chgData name="paul meaney" userId="8f3b41ac-413d-46e0-bc97-8181c95bcdc2" providerId="ADAL" clId="{099934ED-9149-46A2-8011-CD6CF9B64564}" dt="2025-01-22T10:32:06.229" v="1317" actId="1076"/>
          <ac:spMkLst>
            <pc:docMk/>
            <pc:sldMk cId="2598221281" sldId="2225"/>
            <ac:spMk id="35" creationId="{66D98CDD-ACFB-B8FC-6A7D-E7FC992625AA}"/>
          </ac:spMkLst>
        </pc:spChg>
        <pc:grpChg chg="mod">
          <ac:chgData name="paul meaney" userId="8f3b41ac-413d-46e0-bc97-8181c95bcdc2" providerId="ADAL" clId="{099934ED-9149-46A2-8011-CD6CF9B64564}" dt="2025-01-22T10:35:13.233" v="1579" actId="1076"/>
          <ac:grpSpMkLst>
            <pc:docMk/>
            <pc:sldMk cId="2598221281" sldId="2225"/>
            <ac:grpSpMk id="27" creationId="{EECB5EAD-B4D9-83CF-7FF9-B1692E0AA337}"/>
          </ac:grpSpMkLst>
        </pc:grpChg>
      </pc:sldChg>
      <pc:sldChg chg="addSp delSp modSp add mod">
        <pc:chgData name="paul meaney" userId="8f3b41ac-413d-46e0-bc97-8181c95bcdc2" providerId="ADAL" clId="{099934ED-9149-46A2-8011-CD6CF9B64564}" dt="2025-01-22T10:51:15.535" v="1676"/>
        <pc:sldMkLst>
          <pc:docMk/>
          <pc:sldMk cId="3558668321" sldId="2226"/>
        </pc:sldMkLst>
        <pc:spChg chg="mod">
          <ac:chgData name="paul meaney" userId="8f3b41ac-413d-46e0-bc97-8181c95bcdc2" providerId="ADAL" clId="{099934ED-9149-46A2-8011-CD6CF9B64564}" dt="2025-01-22T10:50:37.731" v="1669" actId="20577"/>
          <ac:spMkLst>
            <pc:docMk/>
            <pc:sldMk cId="3558668321" sldId="2226"/>
            <ac:spMk id="2" creationId="{B49E43DC-615E-DD28-B740-3E4801A4E5A9}"/>
          </ac:spMkLst>
        </pc:spChg>
        <pc:spChg chg="mod">
          <ac:chgData name="paul meaney" userId="8f3b41ac-413d-46e0-bc97-8181c95bcdc2" providerId="ADAL" clId="{099934ED-9149-46A2-8011-CD6CF9B64564}" dt="2025-01-22T10:50:53.335" v="1673"/>
          <ac:spMkLst>
            <pc:docMk/>
            <pc:sldMk cId="3558668321" sldId="2226"/>
            <ac:spMk id="5" creationId="{DA5176CF-2945-2760-4AAD-0C23FEA8C857}"/>
          </ac:spMkLst>
        </pc:spChg>
        <pc:spChg chg="mod">
          <ac:chgData name="paul meaney" userId="8f3b41ac-413d-46e0-bc97-8181c95bcdc2" providerId="ADAL" clId="{099934ED-9149-46A2-8011-CD6CF9B64564}" dt="2025-01-22T10:51:05.495" v="1675" actId="14100"/>
          <ac:spMkLst>
            <pc:docMk/>
            <pc:sldMk cId="3558668321" sldId="2226"/>
            <ac:spMk id="6" creationId="{F2E955A7-3658-0401-E84A-2F8E0A00A04C}"/>
          </ac:spMkLst>
        </pc:spChg>
        <pc:spChg chg="mod">
          <ac:chgData name="paul meaney" userId="8f3b41ac-413d-46e0-bc97-8181c95bcdc2" providerId="ADAL" clId="{099934ED-9149-46A2-8011-CD6CF9B64564}" dt="2025-01-22T10:51:15.535" v="1676"/>
          <ac:spMkLst>
            <pc:docMk/>
            <pc:sldMk cId="3558668321" sldId="2226"/>
            <ac:spMk id="10" creationId="{DDDFF1DE-1808-05FC-4329-168CB0A5AF85}"/>
          </ac:spMkLst>
        </pc:spChg>
        <pc:spChg chg="mod">
          <ac:chgData name="paul meaney" userId="8f3b41ac-413d-46e0-bc97-8181c95bcdc2" providerId="ADAL" clId="{099934ED-9149-46A2-8011-CD6CF9B64564}" dt="2025-01-22T10:50:44.481" v="1670" actId="1076"/>
          <ac:spMkLst>
            <pc:docMk/>
            <pc:sldMk cId="3558668321" sldId="2226"/>
            <ac:spMk id="11" creationId="{79979F4F-F238-8CB0-74DC-ACA27CA7E0E6}"/>
          </ac:spMkLst>
        </pc:spChg>
        <pc:grpChg chg="add mod">
          <ac:chgData name="paul meaney" userId="8f3b41ac-413d-46e0-bc97-8181c95bcdc2" providerId="ADAL" clId="{099934ED-9149-46A2-8011-CD6CF9B64564}" dt="2025-01-22T10:50:57.171" v="1674" actId="1076"/>
          <ac:grpSpMkLst>
            <pc:docMk/>
            <pc:sldMk cId="3558668321" sldId="2226"/>
            <ac:grpSpMk id="3" creationId="{E9CB418B-53A7-4E9A-E113-E8D95034DB04}"/>
          </ac:grpSpMkLst>
        </pc:grpChg>
      </pc:sldChg>
      <pc:sldChg chg="add del">
        <pc:chgData name="paul meaney" userId="8f3b41ac-413d-46e0-bc97-8181c95bcdc2" providerId="ADAL" clId="{099934ED-9149-46A2-8011-CD6CF9B64564}" dt="2025-01-22T10:50:16.473" v="1616" actId="47"/>
        <pc:sldMkLst>
          <pc:docMk/>
          <pc:sldMk cId="4231784290" sldId="2226"/>
        </pc:sldMkLst>
      </pc:sldChg>
      <pc:sldChg chg="modSp add mod ord">
        <pc:chgData name="paul meaney" userId="8f3b41ac-413d-46e0-bc97-8181c95bcdc2" providerId="ADAL" clId="{099934ED-9149-46A2-8011-CD6CF9B64564}" dt="2025-01-22T10:53:35.849" v="1896" actId="20577"/>
        <pc:sldMkLst>
          <pc:docMk/>
          <pc:sldMk cId="1294585880" sldId="2227"/>
        </pc:sldMkLst>
        <pc:spChg chg="mod">
          <ac:chgData name="paul meaney" userId="8f3b41ac-413d-46e0-bc97-8181c95bcdc2" providerId="ADAL" clId="{099934ED-9149-46A2-8011-CD6CF9B64564}" dt="2025-01-22T10:51:45.122" v="1711" actId="20577"/>
          <ac:spMkLst>
            <pc:docMk/>
            <pc:sldMk cId="1294585880" sldId="2227"/>
            <ac:spMk id="2" creationId="{39630F0E-A502-875B-8D50-57DF00B823E2}"/>
          </ac:spMkLst>
        </pc:spChg>
        <pc:spChg chg="mod">
          <ac:chgData name="paul meaney" userId="8f3b41ac-413d-46e0-bc97-8181c95bcdc2" providerId="ADAL" clId="{099934ED-9149-46A2-8011-CD6CF9B64564}" dt="2025-01-22T10:53:35.849" v="1896" actId="20577"/>
          <ac:spMkLst>
            <pc:docMk/>
            <pc:sldMk cId="1294585880" sldId="2227"/>
            <ac:spMk id="10" creationId="{E3AE6495-4046-F159-E7BC-DC0D0A334DC0}"/>
          </ac:spMkLst>
        </pc:spChg>
        <pc:spChg chg="mod">
          <ac:chgData name="paul meaney" userId="8f3b41ac-413d-46e0-bc97-8181c95bcdc2" providerId="ADAL" clId="{099934ED-9149-46A2-8011-CD6CF9B64564}" dt="2025-01-22T10:53:25.907" v="1887" actId="20577"/>
          <ac:spMkLst>
            <pc:docMk/>
            <pc:sldMk cId="1294585880" sldId="2227"/>
            <ac:spMk id="13" creationId="{736A49AB-481B-5552-2E11-779C7048A429}"/>
          </ac:spMkLst>
        </pc:spChg>
        <pc:grpChg chg="mod">
          <ac:chgData name="paul meaney" userId="8f3b41ac-413d-46e0-bc97-8181c95bcdc2" providerId="ADAL" clId="{099934ED-9149-46A2-8011-CD6CF9B64564}" dt="2025-01-22T10:52:13.834" v="1797" actId="1076"/>
          <ac:grpSpMkLst>
            <pc:docMk/>
            <pc:sldMk cId="1294585880" sldId="2227"/>
            <ac:grpSpMk id="7" creationId="{A3D67463-690B-DFAF-F6C1-34D5619DB504}"/>
          </ac:grpSpMkLst>
        </pc:grpChg>
      </pc:sldChg>
      <pc:sldChg chg="modSp add mod">
        <pc:chgData name="paul meaney" userId="8f3b41ac-413d-46e0-bc97-8181c95bcdc2" providerId="ADAL" clId="{099934ED-9149-46A2-8011-CD6CF9B64564}" dt="2025-01-22T13:46:54.648" v="5529" actId="1076"/>
        <pc:sldMkLst>
          <pc:docMk/>
          <pc:sldMk cId="3117471053" sldId="2228"/>
        </pc:sldMkLst>
        <pc:spChg chg="mod">
          <ac:chgData name="paul meaney" userId="8f3b41ac-413d-46e0-bc97-8181c95bcdc2" providerId="ADAL" clId="{099934ED-9149-46A2-8011-CD6CF9B64564}" dt="2025-01-22T13:46:54.648" v="5529" actId="1076"/>
          <ac:spMkLst>
            <pc:docMk/>
            <pc:sldMk cId="3117471053" sldId="2228"/>
            <ac:spMk id="7" creationId="{DE6F021D-ADA7-00C2-E009-FEE46ECC55F6}"/>
          </ac:spMkLst>
        </pc:spChg>
        <pc:grpChg chg="mod">
          <ac:chgData name="paul meaney" userId="8f3b41ac-413d-46e0-bc97-8181c95bcdc2" providerId="ADAL" clId="{099934ED-9149-46A2-8011-CD6CF9B64564}" dt="2025-01-22T13:46:54.648" v="5529" actId="1076"/>
          <ac:grpSpMkLst>
            <pc:docMk/>
            <pc:sldMk cId="3117471053" sldId="2228"/>
            <ac:grpSpMk id="3" creationId="{8181EE86-13A1-2C02-2513-33BD522AF57C}"/>
          </ac:grpSpMkLst>
        </pc:grpChg>
        <pc:grpChg chg="mod">
          <ac:chgData name="paul meaney" userId="8f3b41ac-413d-46e0-bc97-8181c95bcdc2" providerId="ADAL" clId="{099934ED-9149-46A2-8011-CD6CF9B64564}" dt="2025-01-22T11:09:45.458" v="2089" actId="1076"/>
          <ac:grpSpMkLst>
            <pc:docMk/>
            <pc:sldMk cId="3117471053" sldId="2228"/>
            <ac:grpSpMk id="10" creationId="{035ABFE4-29EF-C544-B0D2-3949C2D38BB5}"/>
          </ac:grpSpMkLst>
        </pc:grpChg>
      </pc:sldChg>
      <pc:sldChg chg="add setBg">
        <pc:chgData name="paul meaney" userId="8f3b41ac-413d-46e0-bc97-8181c95bcdc2" providerId="ADAL" clId="{099934ED-9149-46A2-8011-CD6CF9B64564}" dt="2025-01-22T11:17:53.634" v="2246"/>
        <pc:sldMkLst>
          <pc:docMk/>
          <pc:sldMk cId="1556491364" sldId="2342"/>
        </pc:sldMkLst>
      </pc:sldChg>
      <pc:sldChg chg="modSp add mod setBg">
        <pc:chgData name="paul meaney" userId="8f3b41ac-413d-46e0-bc97-8181c95bcdc2" providerId="ADAL" clId="{099934ED-9149-46A2-8011-CD6CF9B64564}" dt="2025-01-22T11:29:10.444" v="3376" actId="20577"/>
        <pc:sldMkLst>
          <pc:docMk/>
          <pc:sldMk cId="1230903196" sldId="2343"/>
        </pc:sldMkLst>
      </pc:sldChg>
      <pc:sldChg chg="modSp add setBg">
        <pc:chgData name="paul meaney" userId="8f3b41ac-413d-46e0-bc97-8181c95bcdc2" providerId="ADAL" clId="{099934ED-9149-46A2-8011-CD6CF9B64564}" dt="2025-01-22T11:25:55.277" v="3017" actId="20577"/>
        <pc:sldMkLst>
          <pc:docMk/>
          <pc:sldMk cId="2305688611" sldId="2344"/>
        </pc:sldMkLst>
      </pc:sldChg>
      <pc:sldChg chg="modSp add mod">
        <pc:chgData name="paul meaney" userId="8f3b41ac-413d-46e0-bc97-8181c95bcdc2" providerId="ADAL" clId="{099934ED-9149-46A2-8011-CD6CF9B64564}" dt="2025-01-22T11:36:05.539" v="4173" actId="20577"/>
        <pc:sldMkLst>
          <pc:docMk/>
          <pc:sldMk cId="228572116" sldId="2345"/>
        </pc:sldMkLst>
      </pc:sldChg>
      <pc:sldChg chg="add setBg">
        <pc:chgData name="paul meaney" userId="8f3b41ac-413d-46e0-bc97-8181c95bcdc2" providerId="ADAL" clId="{099934ED-9149-46A2-8011-CD6CF9B64564}" dt="2025-01-22T11:17:53.634" v="2246"/>
        <pc:sldMkLst>
          <pc:docMk/>
          <pc:sldMk cId="2437990842" sldId="2346"/>
        </pc:sldMkLst>
      </pc:sldChg>
      <pc:sldChg chg="addSp delSp modSp add mod delAnim modAnim">
        <pc:chgData name="paul meaney" userId="8f3b41ac-413d-46e0-bc97-8181c95bcdc2" providerId="ADAL" clId="{099934ED-9149-46A2-8011-CD6CF9B64564}" dt="2025-01-24T15:50:02.239" v="8298" actId="20577"/>
        <pc:sldMkLst>
          <pc:docMk/>
          <pc:sldMk cId="459498761" sldId="2392"/>
        </pc:sldMkLst>
      </pc:sldChg>
      <pc:sldChg chg="add setBg">
        <pc:chgData name="paul meaney" userId="8f3b41ac-413d-46e0-bc97-8181c95bcdc2" providerId="ADAL" clId="{099934ED-9149-46A2-8011-CD6CF9B64564}" dt="2025-01-22T11:17:53.634" v="2246"/>
        <pc:sldMkLst>
          <pc:docMk/>
          <pc:sldMk cId="1735573666" sldId="2481"/>
        </pc:sldMkLst>
      </pc:sldChg>
      <pc:sldChg chg="add setBg">
        <pc:chgData name="paul meaney" userId="8f3b41ac-413d-46e0-bc97-8181c95bcdc2" providerId="ADAL" clId="{099934ED-9149-46A2-8011-CD6CF9B64564}" dt="2025-01-22T11:17:53.634" v="2246"/>
        <pc:sldMkLst>
          <pc:docMk/>
          <pc:sldMk cId="3227718250" sldId="2482"/>
        </pc:sldMkLst>
      </pc:sldChg>
      <pc:sldChg chg="addSp delSp modSp new mod setBg">
        <pc:chgData name="paul meaney" userId="8f3b41ac-413d-46e0-bc97-8181c95bcdc2" providerId="ADAL" clId="{099934ED-9149-46A2-8011-CD6CF9B64564}" dt="2025-01-22T11:25:33.557" v="2987" actId="114"/>
        <pc:sldMkLst>
          <pc:docMk/>
          <pc:sldMk cId="3422740659" sldId="2483"/>
        </pc:sldMkLst>
      </pc:sldChg>
      <pc:sldChg chg="addSp delSp modSp new mod setBg">
        <pc:chgData name="paul meaney" userId="8f3b41ac-413d-46e0-bc97-8181c95bcdc2" providerId="ADAL" clId="{099934ED-9149-46A2-8011-CD6CF9B64564}" dt="2025-01-22T11:35:19.755" v="4100" actId="114"/>
        <pc:sldMkLst>
          <pc:docMk/>
          <pc:sldMk cId="54575329" sldId="2484"/>
        </pc:sldMkLst>
      </pc:sldChg>
      <pc:sldChg chg="modSp add mod">
        <pc:chgData name="paul meaney" userId="8f3b41ac-413d-46e0-bc97-8181c95bcdc2" providerId="ADAL" clId="{099934ED-9149-46A2-8011-CD6CF9B64564}" dt="2025-01-22T11:34:46.667" v="4036" actId="20577"/>
        <pc:sldMkLst>
          <pc:docMk/>
          <pc:sldMk cId="822661059" sldId="2485"/>
        </pc:sldMkLst>
      </pc:sldChg>
      <pc:sldChg chg="addSp delSp modSp new del mod ord">
        <pc:chgData name="paul meaney" userId="8f3b41ac-413d-46e0-bc97-8181c95bcdc2" providerId="ADAL" clId="{099934ED-9149-46A2-8011-CD6CF9B64564}" dt="2025-01-24T09:49:48.546" v="6560" actId="2696"/>
        <pc:sldMkLst>
          <pc:docMk/>
          <pc:sldMk cId="261525050" sldId="2486"/>
        </pc:sldMkLst>
      </pc:sldChg>
      <pc:sldChg chg="add">
        <pc:chgData name="paul meaney" userId="8f3b41ac-413d-46e0-bc97-8181c95bcdc2" providerId="ADAL" clId="{099934ED-9149-46A2-8011-CD6CF9B64564}" dt="2025-01-24T09:50:01.987" v="6561"/>
        <pc:sldMkLst>
          <pc:docMk/>
          <pc:sldMk cId="2278379877" sldId="2486"/>
        </pc:sldMkLst>
      </pc:sldChg>
      <pc:sldChg chg="modSp add del mod">
        <pc:chgData name="paul meaney" userId="8f3b41ac-413d-46e0-bc97-8181c95bcdc2" providerId="ADAL" clId="{099934ED-9149-46A2-8011-CD6CF9B64564}" dt="2025-01-24T09:49:48.546" v="6560" actId="2696"/>
        <pc:sldMkLst>
          <pc:docMk/>
          <pc:sldMk cId="3217464544" sldId="2487"/>
        </pc:sldMkLst>
      </pc:sldChg>
      <pc:sldChg chg="add">
        <pc:chgData name="paul meaney" userId="8f3b41ac-413d-46e0-bc97-8181c95bcdc2" providerId="ADAL" clId="{099934ED-9149-46A2-8011-CD6CF9B64564}" dt="2025-01-24T09:50:01.987" v="6561"/>
        <pc:sldMkLst>
          <pc:docMk/>
          <pc:sldMk cId="3395721923" sldId="2487"/>
        </pc:sldMkLst>
      </pc:sldChg>
      <pc:sldChg chg="modSp add ord setBg">
        <pc:chgData name="paul meaney" userId="8f3b41ac-413d-46e0-bc97-8181c95bcdc2" providerId="ADAL" clId="{099934ED-9149-46A2-8011-CD6CF9B64564}" dt="2025-01-24T09:33:51.437" v="6007" actId="20577"/>
        <pc:sldMkLst>
          <pc:docMk/>
          <pc:sldMk cId="4207467546" sldId="2505"/>
        </pc:sldMkLst>
      </pc:sldChg>
      <pc:sldChg chg="add">
        <pc:chgData name="paul meaney" userId="8f3b41ac-413d-46e0-bc97-8181c95bcdc2" providerId="ADAL" clId="{099934ED-9149-46A2-8011-CD6CF9B64564}" dt="2025-01-24T16:36:00.235" v="11225"/>
        <pc:sldMkLst>
          <pc:docMk/>
          <pc:sldMk cId="774011865" sldId="2520"/>
        </pc:sldMkLst>
      </pc:sldChg>
      <pc:sldChg chg="add setBg">
        <pc:chgData name="paul meaney" userId="8f3b41ac-413d-46e0-bc97-8181c95bcdc2" providerId="ADAL" clId="{099934ED-9149-46A2-8011-CD6CF9B64564}" dt="2025-01-24T16:36:14.244" v="11226"/>
        <pc:sldMkLst>
          <pc:docMk/>
          <pc:sldMk cId="3929120040" sldId="2521"/>
        </pc:sldMkLst>
      </pc:sldChg>
      <pc:sldChg chg="delSp add del setBg delDesignElem">
        <pc:chgData name="paul meaney" userId="8f3b41ac-413d-46e0-bc97-8181c95bcdc2" providerId="ADAL" clId="{099934ED-9149-46A2-8011-CD6CF9B64564}" dt="2025-01-24T15:13:17.964" v="7325" actId="47"/>
        <pc:sldMkLst>
          <pc:docMk/>
          <pc:sldMk cId="3479803714" sldId="2522"/>
        </pc:sldMkLst>
      </pc:sldChg>
      <pc:sldChg chg="add setBg">
        <pc:chgData name="paul meaney" userId="8f3b41ac-413d-46e0-bc97-8181c95bcdc2" providerId="ADAL" clId="{099934ED-9149-46A2-8011-CD6CF9B64564}" dt="2025-01-24T16:36:39.779" v="11227"/>
        <pc:sldMkLst>
          <pc:docMk/>
          <pc:sldMk cId="2158207084" sldId="2535"/>
        </pc:sldMkLst>
      </pc:sldChg>
      <pc:sldChg chg="modSp add mod setBg">
        <pc:chgData name="paul meaney" userId="8f3b41ac-413d-46e0-bc97-8181c95bcdc2" providerId="ADAL" clId="{099934ED-9149-46A2-8011-CD6CF9B64564}" dt="2025-01-24T09:37:01.907" v="6250" actId="20577"/>
        <pc:sldMkLst>
          <pc:docMk/>
          <pc:sldMk cId="3551843979" sldId="2549"/>
        </pc:sldMkLst>
      </pc:sldChg>
      <pc:sldChg chg="add setBg">
        <pc:chgData name="paul meaney" userId="8f3b41ac-413d-46e0-bc97-8181c95bcdc2" providerId="ADAL" clId="{099934ED-9149-46A2-8011-CD6CF9B64564}" dt="2025-01-24T16:37:05.086" v="11228"/>
        <pc:sldMkLst>
          <pc:docMk/>
          <pc:sldMk cId="2947326535" sldId="2551"/>
        </pc:sldMkLst>
      </pc:sldChg>
      <pc:sldChg chg="add ord">
        <pc:chgData name="paul meaney" userId="8f3b41ac-413d-46e0-bc97-8181c95bcdc2" providerId="ADAL" clId="{099934ED-9149-46A2-8011-CD6CF9B64564}" dt="2025-01-24T09:29:29.854" v="5936"/>
        <pc:sldMkLst>
          <pc:docMk/>
          <pc:sldMk cId="1380714553" sldId="2555"/>
        </pc:sldMkLst>
      </pc:sldChg>
      <pc:sldChg chg="addSp delSp modSp add mod setBg delDesignElem">
        <pc:chgData name="paul meaney" userId="8f3b41ac-413d-46e0-bc97-8181c95bcdc2" providerId="ADAL" clId="{099934ED-9149-46A2-8011-CD6CF9B64564}" dt="2025-01-22T16:13:52.597" v="5573" actId="20577"/>
        <pc:sldMkLst>
          <pc:docMk/>
          <pc:sldMk cId="638675061" sldId="2579"/>
        </pc:sldMkLst>
      </pc:sldChg>
      <pc:sldChg chg="addSp delSp add del mod setBg addAnim modAnim delDesignElem">
        <pc:chgData name="paul meaney" userId="8f3b41ac-413d-46e0-bc97-8181c95bcdc2" providerId="ADAL" clId="{099934ED-9149-46A2-8011-CD6CF9B64564}" dt="2025-01-24T09:26:27.423" v="5776" actId="47"/>
        <pc:sldMkLst>
          <pc:docMk/>
          <pc:sldMk cId="2180890602" sldId="2580"/>
        </pc:sldMkLst>
      </pc:sldChg>
      <pc:sldChg chg="delSp add del setBg delDesignElem">
        <pc:chgData name="paul meaney" userId="8f3b41ac-413d-46e0-bc97-8181c95bcdc2" providerId="ADAL" clId="{099934ED-9149-46A2-8011-CD6CF9B64564}" dt="2025-01-24T09:26:28.976" v="5777" actId="47"/>
        <pc:sldMkLst>
          <pc:docMk/>
          <pc:sldMk cId="4141663432" sldId="2581"/>
        </pc:sldMkLst>
      </pc:sldChg>
      <pc:sldChg chg="delSp add del setBg delDesignElem">
        <pc:chgData name="paul meaney" userId="8f3b41ac-413d-46e0-bc97-8181c95bcdc2" providerId="ADAL" clId="{099934ED-9149-46A2-8011-CD6CF9B64564}" dt="2025-01-24T09:26:31.112" v="5779" actId="47"/>
        <pc:sldMkLst>
          <pc:docMk/>
          <pc:sldMk cId="826148024" sldId="2582"/>
        </pc:sldMkLst>
      </pc:sldChg>
      <pc:sldChg chg="add">
        <pc:chgData name="paul meaney" userId="8f3b41ac-413d-46e0-bc97-8181c95bcdc2" providerId="ADAL" clId="{099934ED-9149-46A2-8011-CD6CF9B64564}" dt="2025-01-22T11:49:12.282" v="4929"/>
        <pc:sldMkLst>
          <pc:docMk/>
          <pc:sldMk cId="297204616" sldId="2601"/>
        </pc:sldMkLst>
      </pc:sldChg>
      <pc:sldChg chg="modSp add mod ord setBg">
        <pc:chgData name="paul meaney" userId="8f3b41ac-413d-46e0-bc97-8181c95bcdc2" providerId="ADAL" clId="{099934ED-9149-46A2-8011-CD6CF9B64564}" dt="2025-01-24T09:50:30.973" v="6569" actId="20577"/>
        <pc:sldMkLst>
          <pc:docMk/>
          <pc:sldMk cId="2256728136" sldId="2612"/>
        </pc:sldMkLst>
      </pc:sldChg>
      <pc:sldChg chg="modSp add mod ord">
        <pc:chgData name="paul meaney" userId="8f3b41ac-413d-46e0-bc97-8181c95bcdc2" providerId="ADAL" clId="{099934ED-9149-46A2-8011-CD6CF9B64564}" dt="2025-01-24T09:28:42.418" v="5912" actId="20577"/>
        <pc:sldMkLst>
          <pc:docMk/>
          <pc:sldMk cId="1236604437" sldId="2613"/>
        </pc:sldMkLst>
        <pc:spChg chg="mod">
          <ac:chgData name="paul meaney" userId="8f3b41ac-413d-46e0-bc97-8181c95bcdc2" providerId="ADAL" clId="{099934ED-9149-46A2-8011-CD6CF9B64564}" dt="2025-01-24T09:28:42.418" v="5912" actId="20577"/>
          <ac:spMkLst>
            <pc:docMk/>
            <pc:sldMk cId="1236604437" sldId="2613"/>
            <ac:spMk id="5" creationId="{0C9C7B89-9D0B-3D90-B30E-B1213C5E2023}"/>
          </ac:spMkLst>
        </pc:spChg>
      </pc:sldChg>
      <pc:sldChg chg="modSp add mod">
        <pc:chgData name="paul meaney" userId="8f3b41ac-413d-46e0-bc97-8181c95bcdc2" providerId="ADAL" clId="{099934ED-9149-46A2-8011-CD6CF9B64564}" dt="2025-01-24T09:37:23.827" v="6274" actId="20577"/>
        <pc:sldMkLst>
          <pc:docMk/>
          <pc:sldMk cId="2971155314" sldId="2614"/>
        </pc:sldMkLst>
      </pc:sldChg>
      <pc:sldChg chg="add del setBg">
        <pc:chgData name="paul meaney" userId="8f3b41ac-413d-46e0-bc97-8181c95bcdc2" providerId="ADAL" clId="{099934ED-9149-46A2-8011-CD6CF9B64564}" dt="2025-01-24T09:29:14.367" v="5933" actId="2696"/>
        <pc:sldMkLst>
          <pc:docMk/>
          <pc:sldMk cId="3340310423" sldId="2614"/>
        </pc:sldMkLst>
      </pc:sldChg>
      <pc:sldChg chg="add">
        <pc:chgData name="paul meaney" userId="8f3b41ac-413d-46e0-bc97-8181c95bcdc2" providerId="ADAL" clId="{099934ED-9149-46A2-8011-CD6CF9B64564}" dt="2025-01-24T09:29:22.967" v="5934"/>
        <pc:sldMkLst>
          <pc:docMk/>
          <pc:sldMk cId="3480892592" sldId="2615"/>
        </pc:sldMkLst>
      </pc:sldChg>
      <pc:sldChg chg="add del setBg">
        <pc:chgData name="paul meaney" userId="8f3b41ac-413d-46e0-bc97-8181c95bcdc2" providerId="ADAL" clId="{099934ED-9149-46A2-8011-CD6CF9B64564}" dt="2025-01-24T09:29:14.367" v="5933" actId="2696"/>
        <pc:sldMkLst>
          <pc:docMk/>
          <pc:sldMk cId="4238264794" sldId="2615"/>
        </pc:sldMkLst>
      </pc:sldChg>
      <pc:sldChg chg="add">
        <pc:chgData name="paul meaney" userId="8f3b41ac-413d-46e0-bc97-8181c95bcdc2" providerId="ADAL" clId="{099934ED-9149-46A2-8011-CD6CF9B64564}" dt="2025-01-24T09:29:22.967" v="5934"/>
        <pc:sldMkLst>
          <pc:docMk/>
          <pc:sldMk cId="1527785856" sldId="2616"/>
        </pc:sldMkLst>
      </pc:sldChg>
      <pc:sldChg chg="add del">
        <pc:chgData name="paul meaney" userId="8f3b41ac-413d-46e0-bc97-8181c95bcdc2" providerId="ADAL" clId="{099934ED-9149-46A2-8011-CD6CF9B64564}" dt="2025-01-24T09:29:14.367" v="5933" actId="2696"/>
        <pc:sldMkLst>
          <pc:docMk/>
          <pc:sldMk cId="2997318111" sldId="2616"/>
        </pc:sldMkLst>
      </pc:sldChg>
      <pc:sldChg chg="modSp add">
        <pc:chgData name="paul meaney" userId="8f3b41ac-413d-46e0-bc97-8181c95bcdc2" providerId="ADAL" clId="{099934ED-9149-46A2-8011-CD6CF9B64564}" dt="2025-01-24T16:25:42.554" v="10738"/>
        <pc:sldMkLst>
          <pc:docMk/>
          <pc:sldMk cId="56224804" sldId="2617"/>
        </pc:sldMkLst>
      </pc:sldChg>
      <pc:sldChg chg="add del">
        <pc:chgData name="paul meaney" userId="8f3b41ac-413d-46e0-bc97-8181c95bcdc2" providerId="ADAL" clId="{099934ED-9149-46A2-8011-CD6CF9B64564}" dt="2025-01-24T09:29:14.367" v="5933" actId="2696"/>
        <pc:sldMkLst>
          <pc:docMk/>
          <pc:sldMk cId="258518254" sldId="2617"/>
        </pc:sldMkLst>
      </pc:sldChg>
      <pc:sldChg chg="add del">
        <pc:chgData name="paul meaney" userId="8f3b41ac-413d-46e0-bc97-8181c95bcdc2" providerId="ADAL" clId="{099934ED-9149-46A2-8011-CD6CF9B64564}" dt="2025-01-24T09:29:14.367" v="5933" actId="2696"/>
        <pc:sldMkLst>
          <pc:docMk/>
          <pc:sldMk cId="260025805" sldId="2618"/>
        </pc:sldMkLst>
      </pc:sldChg>
      <pc:sldChg chg="add">
        <pc:chgData name="paul meaney" userId="8f3b41ac-413d-46e0-bc97-8181c95bcdc2" providerId="ADAL" clId="{099934ED-9149-46A2-8011-CD6CF9B64564}" dt="2025-01-24T09:29:22.967" v="5934"/>
        <pc:sldMkLst>
          <pc:docMk/>
          <pc:sldMk cId="497803469" sldId="2618"/>
        </pc:sldMkLst>
      </pc:sldChg>
      <pc:sldChg chg="add del">
        <pc:chgData name="paul meaney" userId="8f3b41ac-413d-46e0-bc97-8181c95bcdc2" providerId="ADAL" clId="{099934ED-9149-46A2-8011-CD6CF9B64564}" dt="2025-01-24T09:29:14.367" v="5933" actId="2696"/>
        <pc:sldMkLst>
          <pc:docMk/>
          <pc:sldMk cId="480920049" sldId="2620"/>
        </pc:sldMkLst>
      </pc:sldChg>
      <pc:sldChg chg="add">
        <pc:chgData name="paul meaney" userId="8f3b41ac-413d-46e0-bc97-8181c95bcdc2" providerId="ADAL" clId="{099934ED-9149-46A2-8011-CD6CF9B64564}" dt="2025-01-24T09:29:22.967" v="5934"/>
        <pc:sldMkLst>
          <pc:docMk/>
          <pc:sldMk cId="1484769322" sldId="2620"/>
        </pc:sldMkLst>
      </pc:sldChg>
      <pc:sldChg chg="add del setBg">
        <pc:chgData name="paul meaney" userId="8f3b41ac-413d-46e0-bc97-8181c95bcdc2" providerId="ADAL" clId="{099934ED-9149-46A2-8011-CD6CF9B64564}" dt="2025-01-24T09:26:32.186" v="5780" actId="47"/>
        <pc:sldMkLst>
          <pc:docMk/>
          <pc:sldMk cId="1321563858" sldId="2622"/>
        </pc:sldMkLst>
      </pc:sldChg>
      <pc:sldChg chg="add del">
        <pc:chgData name="paul meaney" userId="8f3b41ac-413d-46e0-bc97-8181c95bcdc2" providerId="ADAL" clId="{099934ED-9149-46A2-8011-CD6CF9B64564}" dt="2025-01-24T09:26:29.810" v="5778" actId="47"/>
        <pc:sldMkLst>
          <pc:docMk/>
          <pc:sldMk cId="3991604417" sldId="2623"/>
        </pc:sldMkLst>
      </pc:sldChg>
      <pc:sldChg chg="add del">
        <pc:chgData name="paul meaney" userId="8f3b41ac-413d-46e0-bc97-8181c95bcdc2" providerId="ADAL" clId="{099934ED-9149-46A2-8011-CD6CF9B64564}" dt="2025-01-24T09:29:14.367" v="5933" actId="2696"/>
        <pc:sldMkLst>
          <pc:docMk/>
          <pc:sldMk cId="2242935451" sldId="2624"/>
        </pc:sldMkLst>
      </pc:sldChg>
      <pc:sldChg chg="modSp add">
        <pc:chgData name="paul meaney" userId="8f3b41ac-413d-46e0-bc97-8181c95bcdc2" providerId="ADAL" clId="{099934ED-9149-46A2-8011-CD6CF9B64564}" dt="2025-01-24T16:25:52.386" v="10740"/>
        <pc:sldMkLst>
          <pc:docMk/>
          <pc:sldMk cId="3922262411" sldId="2624"/>
        </pc:sldMkLst>
      </pc:sldChg>
      <pc:sldChg chg="add ord setBg">
        <pc:chgData name="paul meaney" userId="8f3b41ac-413d-46e0-bc97-8181c95bcdc2" providerId="ADAL" clId="{099934ED-9149-46A2-8011-CD6CF9B64564}" dt="2025-01-24T09:39:42.706" v="6280"/>
        <pc:sldMkLst>
          <pc:docMk/>
          <pc:sldMk cId="2653175265" sldId="2625"/>
        </pc:sldMkLst>
      </pc:sldChg>
      <pc:sldChg chg="modSp add mod">
        <pc:chgData name="paul meaney" userId="8f3b41ac-413d-46e0-bc97-8181c95bcdc2" providerId="ADAL" clId="{099934ED-9149-46A2-8011-CD6CF9B64564}" dt="2025-01-24T09:50:44.539" v="6607" actId="5793"/>
        <pc:sldMkLst>
          <pc:docMk/>
          <pc:sldMk cId="1237477376" sldId="2626"/>
        </pc:sldMkLst>
      </pc:sldChg>
      <pc:sldChg chg="add del setBg">
        <pc:chgData name="paul meaney" userId="8f3b41ac-413d-46e0-bc97-8181c95bcdc2" providerId="ADAL" clId="{099934ED-9149-46A2-8011-CD6CF9B64564}" dt="2025-01-22T16:12:42.406" v="5531" actId="2696"/>
        <pc:sldMkLst>
          <pc:docMk/>
          <pc:sldMk cId="2402694202" sldId="2626"/>
        </pc:sldMkLst>
      </pc:sldChg>
      <pc:sldChg chg="modSp add del mod">
        <pc:chgData name="paul meaney" userId="8f3b41ac-413d-46e0-bc97-8181c95bcdc2" providerId="ADAL" clId="{099934ED-9149-46A2-8011-CD6CF9B64564}" dt="2025-01-22T16:12:42.406" v="5531" actId="2696"/>
        <pc:sldMkLst>
          <pc:docMk/>
          <pc:sldMk cId="3084089145" sldId="2627"/>
        </pc:sldMkLst>
      </pc:sldChg>
      <pc:sldChg chg="add del">
        <pc:chgData name="paul meaney" userId="8f3b41ac-413d-46e0-bc97-8181c95bcdc2" providerId="ADAL" clId="{099934ED-9149-46A2-8011-CD6CF9B64564}" dt="2025-01-24T09:37:41.628" v="6275" actId="2696"/>
        <pc:sldMkLst>
          <pc:docMk/>
          <pc:sldMk cId="3495931155" sldId="2627"/>
        </pc:sldMkLst>
      </pc:sldChg>
      <pc:sldChg chg="modSp add">
        <pc:chgData name="paul meaney" userId="8f3b41ac-413d-46e0-bc97-8181c95bcdc2" providerId="ADAL" clId="{099934ED-9149-46A2-8011-CD6CF9B64564}" dt="2025-01-24T16:25:05.536" v="10733"/>
        <pc:sldMkLst>
          <pc:docMk/>
          <pc:sldMk cId="4007282247" sldId="2627"/>
        </pc:sldMkLst>
      </pc:sldChg>
      <pc:sldChg chg="add del">
        <pc:chgData name="paul meaney" userId="8f3b41ac-413d-46e0-bc97-8181c95bcdc2" providerId="ADAL" clId="{099934ED-9149-46A2-8011-CD6CF9B64564}" dt="2025-01-22T16:12:42.406" v="5531" actId="2696"/>
        <pc:sldMkLst>
          <pc:docMk/>
          <pc:sldMk cId="1805339293" sldId="2628"/>
        </pc:sldMkLst>
      </pc:sldChg>
      <pc:sldChg chg="add del">
        <pc:chgData name="paul meaney" userId="8f3b41ac-413d-46e0-bc97-8181c95bcdc2" providerId="ADAL" clId="{099934ED-9149-46A2-8011-CD6CF9B64564}" dt="2025-01-24T09:37:41.628" v="6275" actId="2696"/>
        <pc:sldMkLst>
          <pc:docMk/>
          <pc:sldMk cId="2083439933" sldId="2628"/>
        </pc:sldMkLst>
      </pc:sldChg>
      <pc:sldChg chg="add">
        <pc:chgData name="paul meaney" userId="8f3b41ac-413d-46e0-bc97-8181c95bcdc2" providerId="ADAL" clId="{099934ED-9149-46A2-8011-CD6CF9B64564}" dt="2025-01-24T09:37:50.919" v="6276"/>
        <pc:sldMkLst>
          <pc:docMk/>
          <pc:sldMk cId="3710107928" sldId="2628"/>
        </pc:sldMkLst>
      </pc:sldChg>
      <pc:sldChg chg="modSp add">
        <pc:chgData name="paul meaney" userId="8f3b41ac-413d-46e0-bc97-8181c95bcdc2" providerId="ADAL" clId="{099934ED-9149-46A2-8011-CD6CF9B64564}" dt="2025-01-24T09:38:01.302" v="6278" actId="114"/>
        <pc:sldMkLst>
          <pc:docMk/>
          <pc:sldMk cId="674849738" sldId="2631"/>
        </pc:sldMkLst>
      </pc:sldChg>
      <pc:sldChg chg="add del">
        <pc:chgData name="paul meaney" userId="8f3b41ac-413d-46e0-bc97-8181c95bcdc2" providerId="ADAL" clId="{099934ED-9149-46A2-8011-CD6CF9B64564}" dt="2025-01-22T16:12:42.406" v="5531" actId="2696"/>
        <pc:sldMkLst>
          <pc:docMk/>
          <pc:sldMk cId="2392184230" sldId="2631"/>
        </pc:sldMkLst>
      </pc:sldChg>
      <pc:sldChg chg="add del">
        <pc:chgData name="paul meaney" userId="8f3b41ac-413d-46e0-bc97-8181c95bcdc2" providerId="ADAL" clId="{099934ED-9149-46A2-8011-CD6CF9B64564}" dt="2025-01-24T09:37:41.628" v="6275" actId="2696"/>
        <pc:sldMkLst>
          <pc:docMk/>
          <pc:sldMk cId="2911160147" sldId="2631"/>
        </pc:sldMkLst>
      </pc:sldChg>
      <pc:sldChg chg="modSp add del mod">
        <pc:chgData name="paul meaney" userId="8f3b41ac-413d-46e0-bc97-8181c95bcdc2" providerId="ADAL" clId="{099934ED-9149-46A2-8011-CD6CF9B64564}" dt="2025-01-22T16:12:42.406" v="5531" actId="2696"/>
        <pc:sldMkLst>
          <pc:docMk/>
          <pc:sldMk cId="1096224563" sldId="2632"/>
        </pc:sldMkLst>
      </pc:sldChg>
      <pc:sldChg chg="add del">
        <pc:chgData name="paul meaney" userId="8f3b41ac-413d-46e0-bc97-8181c95bcdc2" providerId="ADAL" clId="{099934ED-9149-46A2-8011-CD6CF9B64564}" dt="2025-01-24T09:37:41.628" v="6275" actId="2696"/>
        <pc:sldMkLst>
          <pc:docMk/>
          <pc:sldMk cId="1851429692" sldId="2632"/>
        </pc:sldMkLst>
      </pc:sldChg>
      <pc:sldChg chg="modSp add">
        <pc:chgData name="paul meaney" userId="8f3b41ac-413d-46e0-bc97-8181c95bcdc2" providerId="ADAL" clId="{099934ED-9149-46A2-8011-CD6CF9B64564}" dt="2025-01-24T16:25:18.706" v="10735"/>
        <pc:sldMkLst>
          <pc:docMk/>
          <pc:sldMk cId="2051805655" sldId="2632"/>
        </pc:sldMkLst>
      </pc:sldChg>
      <pc:sldChg chg="add del">
        <pc:chgData name="paul meaney" userId="8f3b41ac-413d-46e0-bc97-8181c95bcdc2" providerId="ADAL" clId="{099934ED-9149-46A2-8011-CD6CF9B64564}" dt="2025-01-22T16:12:42.406" v="5531" actId="2696"/>
        <pc:sldMkLst>
          <pc:docMk/>
          <pc:sldMk cId="420405248" sldId="2633"/>
        </pc:sldMkLst>
      </pc:sldChg>
      <pc:sldChg chg="add del">
        <pc:chgData name="paul meaney" userId="8f3b41ac-413d-46e0-bc97-8181c95bcdc2" providerId="ADAL" clId="{099934ED-9149-46A2-8011-CD6CF9B64564}" dt="2025-01-24T09:37:41.628" v="6275" actId="2696"/>
        <pc:sldMkLst>
          <pc:docMk/>
          <pc:sldMk cId="1037863438" sldId="2633"/>
        </pc:sldMkLst>
      </pc:sldChg>
      <pc:sldChg chg="add">
        <pc:chgData name="paul meaney" userId="8f3b41ac-413d-46e0-bc97-8181c95bcdc2" providerId="ADAL" clId="{099934ED-9149-46A2-8011-CD6CF9B64564}" dt="2025-01-24T09:37:50.919" v="6276"/>
        <pc:sldMkLst>
          <pc:docMk/>
          <pc:sldMk cId="3235544604" sldId="2633"/>
        </pc:sldMkLst>
      </pc:sldChg>
      <pc:sldChg chg="add setBg">
        <pc:chgData name="paul meaney" userId="8f3b41ac-413d-46e0-bc97-8181c95bcdc2" providerId="ADAL" clId="{099934ED-9149-46A2-8011-CD6CF9B64564}" dt="2025-01-24T16:36:14.244" v="11226"/>
        <pc:sldMkLst>
          <pc:docMk/>
          <pc:sldMk cId="926668380" sldId="2634"/>
        </pc:sldMkLst>
      </pc:sldChg>
      <pc:sldChg chg="add">
        <pc:chgData name="paul meaney" userId="8f3b41ac-413d-46e0-bc97-8181c95bcdc2" providerId="ADAL" clId="{099934ED-9149-46A2-8011-CD6CF9B64564}" dt="2025-01-22T16:12:48.442" v="5532"/>
        <pc:sldMkLst>
          <pc:docMk/>
          <pc:sldMk cId="1213094788" sldId="2640"/>
        </pc:sldMkLst>
      </pc:sldChg>
      <pc:sldChg chg="add del setBg">
        <pc:chgData name="paul meaney" userId="8f3b41ac-413d-46e0-bc97-8181c95bcdc2" providerId="ADAL" clId="{099934ED-9149-46A2-8011-CD6CF9B64564}" dt="2025-01-22T16:12:42.406" v="5531" actId="2696"/>
        <pc:sldMkLst>
          <pc:docMk/>
          <pc:sldMk cId="3113471477" sldId="2640"/>
        </pc:sldMkLst>
      </pc:sldChg>
      <pc:sldChg chg="add del">
        <pc:chgData name="paul meaney" userId="8f3b41ac-413d-46e0-bc97-8181c95bcdc2" providerId="ADAL" clId="{099934ED-9149-46A2-8011-CD6CF9B64564}" dt="2025-01-24T09:37:41.628" v="6275" actId="2696"/>
        <pc:sldMkLst>
          <pc:docMk/>
          <pc:sldMk cId="478108139" sldId="2641"/>
        </pc:sldMkLst>
      </pc:sldChg>
      <pc:sldChg chg="add">
        <pc:chgData name="paul meaney" userId="8f3b41ac-413d-46e0-bc97-8181c95bcdc2" providerId="ADAL" clId="{099934ED-9149-46A2-8011-CD6CF9B64564}" dt="2025-01-24T09:37:50.919" v="6276"/>
        <pc:sldMkLst>
          <pc:docMk/>
          <pc:sldMk cId="3714936773" sldId="2641"/>
        </pc:sldMkLst>
      </pc:sldChg>
      <pc:sldChg chg="add del">
        <pc:chgData name="paul meaney" userId="8f3b41ac-413d-46e0-bc97-8181c95bcdc2" providerId="ADAL" clId="{099934ED-9149-46A2-8011-CD6CF9B64564}" dt="2025-01-22T16:12:42.406" v="5531" actId="2696"/>
        <pc:sldMkLst>
          <pc:docMk/>
          <pc:sldMk cId="4070000295" sldId="2641"/>
        </pc:sldMkLst>
      </pc:sldChg>
      <pc:sldChg chg="addSp delSp modSp new mod setBg">
        <pc:chgData name="paul meaney" userId="8f3b41ac-413d-46e0-bc97-8181c95bcdc2" providerId="ADAL" clId="{099934ED-9149-46A2-8011-CD6CF9B64564}" dt="2025-01-22T13:46:10.665" v="5508" actId="33524"/>
        <pc:sldMkLst>
          <pc:docMk/>
          <pc:sldMk cId="122008874" sldId="2642"/>
        </pc:sldMkLst>
        <pc:spChg chg="mod">
          <ac:chgData name="paul meaney" userId="8f3b41ac-413d-46e0-bc97-8181c95bcdc2" providerId="ADAL" clId="{099934ED-9149-46A2-8011-CD6CF9B64564}" dt="2025-01-22T13:45:46.763" v="5500" actId="26606"/>
          <ac:spMkLst>
            <pc:docMk/>
            <pc:sldMk cId="122008874" sldId="2642"/>
            <ac:spMk id="2" creationId="{396FA929-4612-266D-44C3-E217D3EAFCDB}"/>
          </ac:spMkLst>
        </pc:spChg>
        <pc:spChg chg="mod">
          <ac:chgData name="paul meaney" userId="8f3b41ac-413d-46e0-bc97-8181c95bcdc2" providerId="ADAL" clId="{099934ED-9149-46A2-8011-CD6CF9B64564}" dt="2025-01-22T13:45:46.763" v="5500" actId="26606"/>
          <ac:spMkLst>
            <pc:docMk/>
            <pc:sldMk cId="122008874" sldId="2642"/>
            <ac:spMk id="4" creationId="{E7495D91-03D5-680D-61EE-35CDAB1C36BD}"/>
          </ac:spMkLst>
        </pc:spChg>
        <pc:graphicFrameChg chg="add mod modGraphic">
          <ac:chgData name="paul meaney" userId="8f3b41ac-413d-46e0-bc97-8181c95bcdc2" providerId="ADAL" clId="{099934ED-9149-46A2-8011-CD6CF9B64564}" dt="2025-01-22T13:46:10.665" v="5508" actId="33524"/>
          <ac:graphicFrameMkLst>
            <pc:docMk/>
            <pc:sldMk cId="122008874" sldId="2642"/>
            <ac:graphicFrameMk id="6" creationId="{768CB351-E2EB-0264-6CA3-8710A5C65586}"/>
          </ac:graphicFrameMkLst>
        </pc:graphicFrameChg>
      </pc:sldChg>
      <pc:sldChg chg="modSp add mod">
        <pc:chgData name="paul meaney" userId="8f3b41ac-413d-46e0-bc97-8181c95bcdc2" providerId="ADAL" clId="{099934ED-9149-46A2-8011-CD6CF9B64564}" dt="2025-01-22T13:46:24.568" v="5516" actId="14100"/>
        <pc:sldMkLst>
          <pc:docMk/>
          <pc:sldMk cId="1806404972" sldId="2643"/>
        </pc:sldMkLst>
        <pc:spChg chg="mod">
          <ac:chgData name="paul meaney" userId="8f3b41ac-413d-46e0-bc97-8181c95bcdc2" providerId="ADAL" clId="{099934ED-9149-46A2-8011-CD6CF9B64564}" dt="2025-01-22T13:42:01.105" v="5329" actId="20577"/>
          <ac:spMkLst>
            <pc:docMk/>
            <pc:sldMk cId="1806404972" sldId="2643"/>
            <ac:spMk id="2" creationId="{85B7670D-8548-817B-4275-754857AEDD89}"/>
          </ac:spMkLst>
        </pc:spChg>
        <pc:spChg chg="mod">
          <ac:chgData name="paul meaney" userId="8f3b41ac-413d-46e0-bc97-8181c95bcdc2" providerId="ADAL" clId="{099934ED-9149-46A2-8011-CD6CF9B64564}" dt="2025-01-22T13:43:09.005" v="5413" actId="313"/>
          <ac:spMkLst>
            <pc:docMk/>
            <pc:sldMk cId="1806404972" sldId="2643"/>
            <ac:spMk id="5" creationId="{1067E999-8EA8-8AD8-C3EF-752C7C823CC3}"/>
          </ac:spMkLst>
        </pc:spChg>
        <pc:spChg chg="mod">
          <ac:chgData name="paul meaney" userId="8f3b41ac-413d-46e0-bc97-8181c95bcdc2" providerId="ADAL" clId="{099934ED-9149-46A2-8011-CD6CF9B64564}" dt="2025-01-22T13:42:21.298" v="5355" actId="20577"/>
          <ac:spMkLst>
            <pc:docMk/>
            <pc:sldMk cId="1806404972" sldId="2643"/>
            <ac:spMk id="8" creationId="{4252CC26-6B6F-D144-85F5-F1813BD4B1EC}"/>
          </ac:spMkLst>
        </pc:spChg>
        <pc:spChg chg="mod">
          <ac:chgData name="paul meaney" userId="8f3b41ac-413d-46e0-bc97-8181c95bcdc2" providerId="ADAL" clId="{099934ED-9149-46A2-8011-CD6CF9B64564}" dt="2025-01-22T13:42:26.875" v="5372" actId="20577"/>
          <ac:spMkLst>
            <pc:docMk/>
            <pc:sldMk cId="1806404972" sldId="2643"/>
            <ac:spMk id="9" creationId="{E903C09D-8E87-2080-97E0-CB42AD999FBF}"/>
          </ac:spMkLst>
        </pc:spChg>
        <pc:spChg chg="mod">
          <ac:chgData name="paul meaney" userId="8f3b41ac-413d-46e0-bc97-8181c95bcdc2" providerId="ADAL" clId="{099934ED-9149-46A2-8011-CD6CF9B64564}" dt="2025-01-22T13:43:12.069" v="5417" actId="313"/>
          <ac:spMkLst>
            <pc:docMk/>
            <pc:sldMk cId="1806404972" sldId="2643"/>
            <ac:spMk id="13" creationId="{C1BFCED7-1EF2-0888-211D-03D3B04A40D8}"/>
          </ac:spMkLst>
        </pc:spChg>
        <pc:spChg chg="mod">
          <ac:chgData name="paul meaney" userId="8f3b41ac-413d-46e0-bc97-8181c95bcdc2" providerId="ADAL" clId="{099934ED-9149-46A2-8011-CD6CF9B64564}" dt="2025-01-22T13:42:31.146" v="5378" actId="20577"/>
          <ac:spMkLst>
            <pc:docMk/>
            <pc:sldMk cId="1806404972" sldId="2643"/>
            <ac:spMk id="14" creationId="{EE749428-B944-93EC-389B-6334808B5625}"/>
          </ac:spMkLst>
        </pc:spChg>
        <pc:spChg chg="mod">
          <ac:chgData name="paul meaney" userId="8f3b41ac-413d-46e0-bc97-8181c95bcdc2" providerId="ADAL" clId="{099934ED-9149-46A2-8011-CD6CF9B64564}" dt="2025-01-22T13:43:19.269" v="5418" actId="207"/>
          <ac:spMkLst>
            <pc:docMk/>
            <pc:sldMk cId="1806404972" sldId="2643"/>
            <ac:spMk id="15" creationId="{08C0C70E-D369-E41C-CDD0-81CF29E8C8CD}"/>
          </ac:spMkLst>
        </pc:spChg>
        <pc:spChg chg="mod">
          <ac:chgData name="paul meaney" userId="8f3b41ac-413d-46e0-bc97-8181c95bcdc2" providerId="ADAL" clId="{099934ED-9149-46A2-8011-CD6CF9B64564}" dt="2025-01-22T13:43:27.002" v="5420" actId="1076"/>
          <ac:spMkLst>
            <pc:docMk/>
            <pc:sldMk cId="1806404972" sldId="2643"/>
            <ac:spMk id="16" creationId="{A5FC8770-7178-7438-1247-E92E9B06F753}"/>
          </ac:spMkLst>
        </pc:spChg>
        <pc:spChg chg="mod ord">
          <ac:chgData name="paul meaney" userId="8f3b41ac-413d-46e0-bc97-8181c95bcdc2" providerId="ADAL" clId="{099934ED-9149-46A2-8011-CD6CF9B64564}" dt="2025-01-22T13:43:28.895" v="5421" actId="14100"/>
          <ac:spMkLst>
            <pc:docMk/>
            <pc:sldMk cId="1806404972" sldId="2643"/>
            <ac:spMk id="26" creationId="{01E55F6C-3B30-7A1B-906E-23E48D6C4219}"/>
          </ac:spMkLst>
        </pc:spChg>
        <pc:spChg chg="mod">
          <ac:chgData name="paul meaney" userId="8f3b41ac-413d-46e0-bc97-8181c95bcdc2" providerId="ADAL" clId="{099934ED-9149-46A2-8011-CD6CF9B64564}" dt="2025-01-22T13:46:24.568" v="5516" actId="14100"/>
          <ac:spMkLst>
            <pc:docMk/>
            <pc:sldMk cId="1806404972" sldId="2643"/>
            <ac:spMk id="30" creationId="{5E251DF7-946A-AEDE-035A-0E50D74F38D6}"/>
          </ac:spMkLst>
        </pc:spChg>
        <pc:grpChg chg="mod">
          <ac:chgData name="paul meaney" userId="8f3b41ac-413d-46e0-bc97-8181c95bcdc2" providerId="ADAL" clId="{099934ED-9149-46A2-8011-CD6CF9B64564}" dt="2025-01-22T13:46:21.511" v="5515" actId="1076"/>
          <ac:grpSpMkLst>
            <pc:docMk/>
            <pc:sldMk cId="1806404972" sldId="2643"/>
            <ac:grpSpMk id="27" creationId="{FCA51335-1FCE-FDE6-6043-93925A2B6A0C}"/>
          </ac:grpSpMkLst>
        </pc:grpChg>
      </pc:sldChg>
      <pc:sldChg chg="add del">
        <pc:chgData name="paul meaney" userId="8f3b41ac-413d-46e0-bc97-8181c95bcdc2" providerId="ADAL" clId="{099934ED-9149-46A2-8011-CD6CF9B64564}" dt="2025-01-22T16:14:44.226" v="5636" actId="47"/>
        <pc:sldMkLst>
          <pc:docMk/>
          <pc:sldMk cId="3636394704" sldId="2644"/>
        </pc:sldMkLst>
      </pc:sldChg>
      <pc:sldChg chg="modSp add del mod">
        <pc:chgData name="paul meaney" userId="8f3b41ac-413d-46e0-bc97-8181c95bcdc2" providerId="ADAL" clId="{099934ED-9149-46A2-8011-CD6CF9B64564}" dt="2025-01-24T09:26:00.025" v="5775" actId="47"/>
        <pc:sldMkLst>
          <pc:docMk/>
          <pc:sldMk cId="274108578" sldId="2645"/>
        </pc:sldMkLst>
      </pc:sldChg>
      <pc:sldChg chg="addSp delSp modSp new mod setBg">
        <pc:chgData name="paul meaney" userId="8f3b41ac-413d-46e0-bc97-8181c95bcdc2" providerId="ADAL" clId="{099934ED-9149-46A2-8011-CD6CF9B64564}" dt="2025-01-24T15:13:05.231" v="7324" actId="114"/>
        <pc:sldMkLst>
          <pc:docMk/>
          <pc:sldMk cId="2146543943" sldId="2646"/>
        </pc:sldMkLst>
      </pc:sldChg>
      <pc:sldChg chg="addSp delSp modSp new mod ord setBg">
        <pc:chgData name="paul meaney" userId="8f3b41ac-413d-46e0-bc97-8181c95bcdc2" providerId="ADAL" clId="{099934ED-9149-46A2-8011-CD6CF9B64564}" dt="2025-01-24T15:21:53.998" v="7770" actId="114"/>
        <pc:sldMkLst>
          <pc:docMk/>
          <pc:sldMk cId="689921734" sldId="2647"/>
        </pc:sldMkLst>
      </pc:sldChg>
      <pc:sldChg chg="addSp delSp modSp new mod ord setBg">
        <pc:chgData name="paul meaney" userId="8f3b41ac-413d-46e0-bc97-8181c95bcdc2" providerId="ADAL" clId="{099934ED-9149-46A2-8011-CD6CF9B64564}" dt="2025-01-24T16:32:24.216" v="11222"/>
        <pc:sldMkLst>
          <pc:docMk/>
          <pc:sldMk cId="2936302994" sldId="2648"/>
        </pc:sldMkLst>
      </pc:sldChg>
      <pc:sldChg chg="modSp new mod">
        <pc:chgData name="paul meaney" userId="8f3b41ac-413d-46e0-bc97-8181c95bcdc2" providerId="ADAL" clId="{099934ED-9149-46A2-8011-CD6CF9B64564}" dt="2025-01-22T16:18:32.862" v="5772" actId="20577"/>
        <pc:sldMkLst>
          <pc:docMk/>
          <pc:sldMk cId="4185243743" sldId="2649"/>
        </pc:sldMkLst>
      </pc:sldChg>
      <pc:sldChg chg="modSp new mod ord">
        <pc:chgData name="paul meaney" userId="8f3b41ac-413d-46e0-bc97-8181c95bcdc2" providerId="ADAL" clId="{099934ED-9149-46A2-8011-CD6CF9B64564}" dt="2025-01-24T09:29:42.614" v="5940"/>
        <pc:sldMkLst>
          <pc:docMk/>
          <pc:sldMk cId="3518990008" sldId="2650"/>
        </pc:sldMkLst>
      </pc:sldChg>
      <pc:sldChg chg="modSp add mod ord">
        <pc:chgData name="paul meaney" userId="8f3b41ac-413d-46e0-bc97-8181c95bcdc2" providerId="ADAL" clId="{099934ED-9149-46A2-8011-CD6CF9B64564}" dt="2025-01-24T09:27:17.585" v="5861"/>
        <pc:sldMkLst>
          <pc:docMk/>
          <pc:sldMk cId="1003527767" sldId="2651"/>
        </pc:sldMkLst>
      </pc:sldChg>
      <pc:sldChg chg="addSp delSp modSp new mod setBg">
        <pc:chgData name="paul meaney" userId="8f3b41ac-413d-46e0-bc97-8181c95bcdc2" providerId="ADAL" clId="{099934ED-9149-46A2-8011-CD6CF9B64564}" dt="2025-01-24T09:35:01.875" v="6168" actId="114"/>
        <pc:sldMkLst>
          <pc:docMk/>
          <pc:sldMk cId="2963664048" sldId="2652"/>
        </pc:sldMkLst>
      </pc:sldChg>
      <pc:sldChg chg="modSp add mod">
        <pc:chgData name="paul meaney" userId="8f3b41ac-413d-46e0-bc97-8181c95bcdc2" providerId="ADAL" clId="{099934ED-9149-46A2-8011-CD6CF9B64564}" dt="2025-01-24T16:34:35.785" v="11223" actId="20577"/>
        <pc:sldMkLst>
          <pc:docMk/>
          <pc:sldMk cId="3202992336" sldId="2653"/>
        </pc:sldMkLst>
      </pc:sldChg>
      <pc:sldChg chg="modSp add mod">
        <pc:chgData name="paul meaney" userId="8f3b41ac-413d-46e0-bc97-8181c95bcdc2" providerId="ADAL" clId="{099934ED-9149-46A2-8011-CD6CF9B64564}" dt="2025-01-24T16:32:21.089" v="11220"/>
        <pc:sldMkLst>
          <pc:docMk/>
          <pc:sldMk cId="3643416202" sldId="2654"/>
        </pc:sldMkLst>
      </pc:sldChg>
      <pc:sldChg chg="modSp add mod">
        <pc:chgData name="paul meaney" userId="8f3b41ac-413d-46e0-bc97-8181c95bcdc2" providerId="ADAL" clId="{099934ED-9149-46A2-8011-CD6CF9B64564}" dt="2025-01-24T09:44:54.934" v="6375" actId="20577"/>
        <pc:sldMkLst>
          <pc:docMk/>
          <pc:sldMk cId="2626085960" sldId="2655"/>
        </pc:sldMkLst>
      </pc:sldChg>
      <pc:sldChg chg="add del ord">
        <pc:chgData name="paul meaney" userId="8f3b41ac-413d-46e0-bc97-8181c95bcdc2" providerId="ADAL" clId="{099934ED-9149-46A2-8011-CD6CF9B64564}" dt="2025-01-24T16:34:43.740" v="11224" actId="47"/>
        <pc:sldMkLst>
          <pc:docMk/>
          <pc:sldMk cId="223186778" sldId="2656"/>
        </pc:sldMkLst>
      </pc:sldChg>
      <pc:sldChg chg="modSp add mod">
        <pc:chgData name="paul meaney" userId="8f3b41ac-413d-46e0-bc97-8181c95bcdc2" providerId="ADAL" clId="{099934ED-9149-46A2-8011-CD6CF9B64564}" dt="2025-01-24T09:48:14.882" v="6538" actId="20577"/>
        <pc:sldMkLst>
          <pc:docMk/>
          <pc:sldMk cId="55171594" sldId="2657"/>
        </pc:sldMkLst>
      </pc:sldChg>
      <pc:sldChg chg="modSp add mod">
        <pc:chgData name="paul meaney" userId="8f3b41ac-413d-46e0-bc97-8181c95bcdc2" providerId="ADAL" clId="{099934ED-9149-46A2-8011-CD6CF9B64564}" dt="2025-01-24T09:48:24.642" v="6559" actId="20577"/>
        <pc:sldMkLst>
          <pc:docMk/>
          <pc:sldMk cId="4042867992" sldId="2658"/>
        </pc:sldMkLst>
      </pc:sldChg>
      <pc:sldChg chg="modSp new del mod">
        <pc:chgData name="paul meaney" userId="8f3b41ac-413d-46e0-bc97-8181c95bcdc2" providerId="ADAL" clId="{099934ED-9149-46A2-8011-CD6CF9B64564}" dt="2025-01-24T09:51:04.585" v="6613" actId="47"/>
        <pc:sldMkLst>
          <pc:docMk/>
          <pc:sldMk cId="2382013080" sldId="2659"/>
        </pc:sldMkLst>
      </pc:sldChg>
      <pc:sldChg chg="add setBg">
        <pc:chgData name="paul meaney" userId="8f3b41ac-413d-46e0-bc97-8181c95bcdc2" providerId="ADAL" clId="{099934ED-9149-46A2-8011-CD6CF9B64564}" dt="2025-01-24T15:12:55.144" v="7314"/>
        <pc:sldMkLst>
          <pc:docMk/>
          <pc:sldMk cId="1603148244" sldId="2686"/>
        </pc:sldMkLst>
      </pc:sldChg>
      <pc:sldChg chg="add del setBg">
        <pc:chgData name="paul meaney" userId="8f3b41ac-413d-46e0-bc97-8181c95bcdc2" providerId="ADAL" clId="{099934ED-9149-46A2-8011-CD6CF9B64564}" dt="2025-01-24T15:13:40.876" v="7326" actId="47"/>
        <pc:sldMkLst>
          <pc:docMk/>
          <pc:sldMk cId="1317406650" sldId="2690"/>
        </pc:sldMkLst>
      </pc:sldChg>
      <pc:sldChg chg="modSp add mod setBg">
        <pc:chgData name="paul meaney" userId="8f3b41ac-413d-46e0-bc97-8181c95bcdc2" providerId="ADAL" clId="{099934ED-9149-46A2-8011-CD6CF9B64564}" dt="2025-01-24T15:13:59.167" v="7359" actId="20577"/>
        <pc:sldMkLst>
          <pc:docMk/>
          <pc:sldMk cId="3721244663" sldId="2691"/>
        </pc:sldMkLst>
      </pc:sldChg>
      <pc:sldChg chg="modSp add mod">
        <pc:chgData name="paul meaney" userId="8f3b41ac-413d-46e0-bc97-8181c95bcdc2" providerId="ADAL" clId="{099934ED-9149-46A2-8011-CD6CF9B64564}" dt="2025-01-24T15:14:46.467" v="7368" actId="1076"/>
        <pc:sldMkLst>
          <pc:docMk/>
          <pc:sldMk cId="1566184052" sldId="2692"/>
        </pc:sldMkLst>
      </pc:sldChg>
      <pc:sldChg chg="modSp add mod setBg">
        <pc:chgData name="paul meaney" userId="8f3b41ac-413d-46e0-bc97-8181c95bcdc2" providerId="ADAL" clId="{099934ED-9149-46A2-8011-CD6CF9B64564}" dt="2025-01-24T15:15:22.831" v="7376" actId="20577"/>
        <pc:sldMkLst>
          <pc:docMk/>
          <pc:sldMk cId="2713027587" sldId="2693"/>
        </pc:sldMkLst>
      </pc:sldChg>
      <pc:sldChg chg="modSp add mod">
        <pc:chgData name="paul meaney" userId="8f3b41ac-413d-46e0-bc97-8181c95bcdc2" providerId="ADAL" clId="{099934ED-9149-46A2-8011-CD6CF9B64564}" dt="2025-01-24T15:15:30.950" v="7384" actId="20577"/>
        <pc:sldMkLst>
          <pc:docMk/>
          <pc:sldMk cId="702669640" sldId="2699"/>
        </pc:sldMkLst>
      </pc:sldChg>
      <pc:sldChg chg="add del setBg">
        <pc:chgData name="paul meaney" userId="8f3b41ac-413d-46e0-bc97-8181c95bcdc2" providerId="ADAL" clId="{099934ED-9149-46A2-8011-CD6CF9B64564}" dt="2025-01-24T15:15:41.174" v="7386" actId="47"/>
        <pc:sldMkLst>
          <pc:docMk/>
          <pc:sldMk cId="84361603" sldId="2700"/>
        </pc:sldMkLst>
      </pc:sldChg>
      <pc:sldChg chg="add del setBg">
        <pc:chgData name="paul meaney" userId="8f3b41ac-413d-46e0-bc97-8181c95bcdc2" providerId="ADAL" clId="{099934ED-9149-46A2-8011-CD6CF9B64564}" dt="2025-01-24T15:15:42.583" v="7387" actId="47"/>
        <pc:sldMkLst>
          <pc:docMk/>
          <pc:sldMk cId="1862576902" sldId="2723"/>
        </pc:sldMkLst>
      </pc:sldChg>
      <pc:sldChg chg="modSp add mod">
        <pc:chgData name="paul meaney" userId="8f3b41ac-413d-46e0-bc97-8181c95bcdc2" providerId="ADAL" clId="{099934ED-9149-46A2-8011-CD6CF9B64564}" dt="2025-01-24T15:15:51.950" v="7401" actId="20577"/>
        <pc:sldMkLst>
          <pc:docMk/>
          <pc:sldMk cId="3104756903" sldId="2724"/>
        </pc:sldMkLst>
      </pc:sldChg>
      <pc:sldChg chg="add setBg">
        <pc:chgData name="paul meaney" userId="8f3b41ac-413d-46e0-bc97-8181c95bcdc2" providerId="ADAL" clId="{099934ED-9149-46A2-8011-CD6CF9B64564}" dt="2025-01-24T15:12:55.144" v="7314"/>
        <pc:sldMkLst>
          <pc:docMk/>
          <pc:sldMk cId="300062859" sldId="2726"/>
        </pc:sldMkLst>
      </pc:sldChg>
      <pc:sldChg chg="addSp delSp modSp new mod">
        <pc:chgData name="paul meaney" userId="8f3b41ac-413d-46e0-bc97-8181c95bcdc2" providerId="ADAL" clId="{099934ED-9149-46A2-8011-CD6CF9B64564}" dt="2025-01-24T16:26:03.466" v="10741"/>
        <pc:sldMkLst>
          <pc:docMk/>
          <pc:sldMk cId="3344544952" sldId="2727"/>
        </pc:sldMkLst>
      </pc:sldChg>
      <pc:sldChg chg="add del setBg">
        <pc:chgData name="paul meaney" userId="8f3b41ac-413d-46e0-bc97-8181c95bcdc2" providerId="ADAL" clId="{099934ED-9149-46A2-8011-CD6CF9B64564}" dt="2025-01-24T15:15:39.657" v="7385" actId="47"/>
        <pc:sldMkLst>
          <pc:docMk/>
          <pc:sldMk cId="3862760377" sldId="2727"/>
        </pc:sldMkLst>
      </pc:sldChg>
      <pc:sldChg chg="addSp delSp modSp new mod setBg">
        <pc:chgData name="paul meaney" userId="8f3b41ac-413d-46e0-bc97-8181c95bcdc2" providerId="ADAL" clId="{099934ED-9149-46A2-8011-CD6CF9B64564}" dt="2025-01-24T16:29:50.322" v="10854" actId="114"/>
        <pc:sldMkLst>
          <pc:docMk/>
          <pc:sldMk cId="2917518709" sldId="2728"/>
        </pc:sldMkLst>
      </pc:sldChg>
      <pc:sldChg chg="addSp delSp modSp new mod setBg">
        <pc:chgData name="paul meaney" userId="8f3b41ac-413d-46e0-bc97-8181c95bcdc2" providerId="ADAL" clId="{099934ED-9149-46A2-8011-CD6CF9B64564}" dt="2025-01-24T16:27:18.089" v="10809" actId="20577"/>
        <pc:sldMkLst>
          <pc:docMk/>
          <pc:sldMk cId="439320069" sldId="2729"/>
        </pc:sldMkLst>
      </pc:sldChg>
      <pc:sldChg chg="addSp delSp modSp new mod">
        <pc:chgData name="paul meaney" userId="8f3b41ac-413d-46e0-bc97-8181c95bcdc2" providerId="ADAL" clId="{099934ED-9149-46A2-8011-CD6CF9B64564}" dt="2025-01-24T16:26:44.712" v="10801" actId="20577"/>
        <pc:sldMkLst>
          <pc:docMk/>
          <pc:sldMk cId="3409667855" sldId="2730"/>
        </pc:sldMkLst>
      </pc:sldChg>
    </pc:docChg>
  </pc:docChgLst>
  <pc:docChgLst>
    <pc:chgData name="paul meaney" userId="8f3b41ac-413d-46e0-bc97-8181c95bcdc2" providerId="ADAL" clId="{A36B0B0E-A647-4EE6-BFF9-E0D58E66DA14}"/>
    <pc:docChg chg="modSld">
      <pc:chgData name="paul meaney" userId="8f3b41ac-413d-46e0-bc97-8181c95bcdc2" providerId="ADAL" clId="{A36B0B0E-A647-4EE6-BFF9-E0D58E66DA14}" dt="2025-03-19T14:59:59.310" v="10"/>
      <pc:docMkLst>
        <pc:docMk/>
      </pc:docMkLst>
      <pc:sldChg chg="modSp mod">
        <pc:chgData name="paul meaney" userId="8f3b41ac-413d-46e0-bc97-8181c95bcdc2" providerId="ADAL" clId="{A36B0B0E-A647-4EE6-BFF9-E0D58E66DA14}" dt="2025-03-17T09:35:12.581" v="3" actId="14100"/>
        <pc:sldMkLst>
          <pc:docMk/>
          <pc:sldMk cId="914049084" sldId="1492"/>
        </pc:sldMkLst>
        <pc:spChg chg="mod">
          <ac:chgData name="paul meaney" userId="8f3b41ac-413d-46e0-bc97-8181c95bcdc2" providerId="ADAL" clId="{A36B0B0E-A647-4EE6-BFF9-E0D58E66DA14}" dt="2025-03-17T09:35:04.862" v="0" actId="1076"/>
          <ac:spMkLst>
            <pc:docMk/>
            <pc:sldMk cId="914049084" sldId="1492"/>
            <ac:spMk id="29" creationId="{A5680DE3-ECCC-0805-1F4F-0DBBF01CE227}"/>
          </ac:spMkLst>
        </pc:spChg>
        <pc:spChg chg="mod">
          <ac:chgData name="paul meaney" userId="8f3b41ac-413d-46e0-bc97-8181c95bcdc2" providerId="ADAL" clId="{A36B0B0E-A647-4EE6-BFF9-E0D58E66DA14}" dt="2025-03-17T09:35:07.174" v="1" actId="1076"/>
          <ac:spMkLst>
            <pc:docMk/>
            <pc:sldMk cId="914049084" sldId="1492"/>
            <ac:spMk id="30" creationId="{B9029D64-8A71-F424-FF9D-C70B6D2C6179}"/>
          </ac:spMkLst>
        </pc:spChg>
        <pc:spChg chg="mod">
          <ac:chgData name="paul meaney" userId="8f3b41ac-413d-46e0-bc97-8181c95bcdc2" providerId="ADAL" clId="{A36B0B0E-A647-4EE6-BFF9-E0D58E66DA14}" dt="2025-03-17T09:35:12.581" v="3" actId="14100"/>
          <ac:spMkLst>
            <pc:docMk/>
            <pc:sldMk cId="914049084" sldId="1492"/>
            <ac:spMk id="49" creationId="{45F67F63-EB5D-2C51-0041-7539C54797B7}"/>
          </ac:spMkLst>
        </pc:spChg>
        <pc:spChg chg="mod">
          <ac:chgData name="paul meaney" userId="8f3b41ac-413d-46e0-bc97-8181c95bcdc2" providerId="ADAL" clId="{A36B0B0E-A647-4EE6-BFF9-E0D58E66DA14}" dt="2025-03-17T09:35:09.696" v="2" actId="14100"/>
          <ac:spMkLst>
            <pc:docMk/>
            <pc:sldMk cId="914049084" sldId="1492"/>
            <ac:spMk id="50" creationId="{3B0967AF-E50C-1017-F563-7FFF26CA31B4}"/>
          </ac:spMkLst>
        </pc:spChg>
      </pc:sldChg>
      <pc:sldChg chg="modSp">
        <pc:chgData name="paul meaney" userId="8f3b41ac-413d-46e0-bc97-8181c95bcdc2" providerId="ADAL" clId="{A36B0B0E-A647-4EE6-BFF9-E0D58E66DA14}" dt="2025-03-19T14:59:31.370" v="7"/>
        <pc:sldMkLst>
          <pc:docMk/>
          <pc:sldMk cId="3473333545" sldId="2179"/>
        </pc:sldMkLst>
        <pc:graphicFrameChg chg="mod">
          <ac:chgData name="paul meaney" userId="8f3b41ac-413d-46e0-bc97-8181c95bcdc2" providerId="ADAL" clId="{A36B0B0E-A647-4EE6-BFF9-E0D58E66DA14}" dt="2025-03-19T14:59:31.370" v="7"/>
          <ac:graphicFrameMkLst>
            <pc:docMk/>
            <pc:sldMk cId="3473333545" sldId="2179"/>
            <ac:graphicFrameMk id="5" creationId="{4D9A1448-0AAB-D08D-2303-92F43708835D}"/>
          </ac:graphicFrameMkLst>
        </pc:graphicFrameChg>
      </pc:sldChg>
      <pc:sldChg chg="modSp">
        <pc:chgData name="paul meaney" userId="8f3b41ac-413d-46e0-bc97-8181c95bcdc2" providerId="ADAL" clId="{A36B0B0E-A647-4EE6-BFF9-E0D58E66DA14}" dt="2025-03-19T14:59:59.310" v="10"/>
        <pc:sldMkLst>
          <pc:docMk/>
          <pc:sldMk cId="1738629144" sldId="2219"/>
        </pc:sldMkLst>
        <pc:graphicFrameChg chg="mod">
          <ac:chgData name="paul meaney" userId="8f3b41ac-413d-46e0-bc97-8181c95bcdc2" providerId="ADAL" clId="{A36B0B0E-A647-4EE6-BFF9-E0D58E66DA14}" dt="2025-03-19T14:59:59.310" v="10"/>
          <ac:graphicFrameMkLst>
            <pc:docMk/>
            <pc:sldMk cId="1738629144" sldId="2219"/>
            <ac:graphicFrameMk id="5" creationId="{4D9A1448-0AAB-D08D-2303-92F43708835D}"/>
          </ac:graphicFrameMkLst>
        </pc:graphicFrameChg>
      </pc:sldChg>
      <pc:sldChg chg="modSp">
        <pc:chgData name="paul meaney" userId="8f3b41ac-413d-46e0-bc97-8181c95bcdc2" providerId="ADAL" clId="{A36B0B0E-A647-4EE6-BFF9-E0D58E66DA14}" dt="2025-03-19T14:59:50.842" v="9"/>
        <pc:sldMkLst>
          <pc:docMk/>
          <pc:sldMk cId="231642469" sldId="3008"/>
        </pc:sldMkLst>
        <pc:graphicFrameChg chg="mod">
          <ac:chgData name="paul meaney" userId="8f3b41ac-413d-46e0-bc97-8181c95bcdc2" providerId="ADAL" clId="{A36B0B0E-A647-4EE6-BFF9-E0D58E66DA14}" dt="2025-03-19T14:59:50.842" v="9"/>
          <ac:graphicFrameMkLst>
            <pc:docMk/>
            <pc:sldMk cId="231642469" sldId="3008"/>
            <ac:graphicFrameMk id="5" creationId="{4D9A1448-0AAB-D08D-2303-92F43708835D}"/>
          </ac:graphicFrameMkLst>
        </pc:graphicFrameChg>
      </pc:sldChg>
    </pc:docChg>
  </pc:docChgLst>
  <pc:docChgLst>
    <pc:chgData name="paul meaney" userId="8f3b41ac-413d-46e0-bc97-8181c95bcdc2" providerId="ADAL" clId="{09D5F9CF-0EEC-4526-ADCB-61DD2DD24515}"/>
    <pc:docChg chg="custSel modSld">
      <pc:chgData name="paul meaney" userId="8f3b41ac-413d-46e0-bc97-8181c95bcdc2" providerId="ADAL" clId="{09D5F9CF-0EEC-4526-ADCB-61DD2DD24515}" dt="2024-06-06T10:28:23.918" v="0" actId="313"/>
      <pc:docMkLst>
        <pc:docMk/>
      </pc:docMkLst>
      <pc:sldChg chg="modSp mod">
        <pc:chgData name="paul meaney" userId="8f3b41ac-413d-46e0-bc97-8181c95bcdc2" providerId="ADAL" clId="{09D5F9CF-0EEC-4526-ADCB-61DD2DD24515}" dt="2024-06-06T10:28:23.918" v="0" actId="313"/>
        <pc:sldMkLst>
          <pc:docMk/>
          <pc:sldMk cId="2903039538" sldId="1668"/>
        </pc:sldMkLst>
      </pc:sldChg>
    </pc:docChg>
  </pc:docChgLst>
  <pc:docChgLst>
    <pc:chgData name="paul meaney" userId="8f3b41ac-413d-46e0-bc97-8181c95bcdc2" providerId="ADAL" clId="{D28FBAE7-94E1-4578-A1B6-F5BAF6C34FF0}"/>
    <pc:docChg chg="undo redo custSel addSld delSld modSld sldOrd delSection modSection">
      <pc:chgData name="paul meaney" userId="8f3b41ac-413d-46e0-bc97-8181c95bcdc2" providerId="ADAL" clId="{D28FBAE7-94E1-4578-A1B6-F5BAF6C34FF0}" dt="2025-02-25T14:18:11.419" v="9046"/>
      <pc:docMkLst>
        <pc:docMk/>
      </pc:docMkLst>
      <pc:sldChg chg="modSp">
        <pc:chgData name="paul meaney" userId="8f3b41ac-413d-46e0-bc97-8181c95bcdc2" providerId="ADAL" clId="{D28FBAE7-94E1-4578-A1B6-F5BAF6C34FF0}" dt="2025-02-24T13:51:23.197" v="5821" actId="20577"/>
        <pc:sldMkLst>
          <pc:docMk/>
          <pc:sldMk cId="1160443717" sldId="474"/>
        </pc:sldMkLst>
        <pc:graphicFrameChg chg="mod">
          <ac:chgData name="paul meaney" userId="8f3b41ac-413d-46e0-bc97-8181c95bcdc2" providerId="ADAL" clId="{D28FBAE7-94E1-4578-A1B6-F5BAF6C34FF0}" dt="2025-02-24T13:51:23.197" v="5821" actId="20577"/>
          <ac:graphicFrameMkLst>
            <pc:docMk/>
            <pc:sldMk cId="1160443717" sldId="474"/>
            <ac:graphicFrameMk id="6" creationId="{1C5729E5-894C-4537-B922-691C968510DB}"/>
          </ac:graphicFrameMkLst>
        </pc:graphicFrameChg>
      </pc:sldChg>
      <pc:sldChg chg="modSp mod">
        <pc:chgData name="paul meaney" userId="8f3b41ac-413d-46e0-bc97-8181c95bcdc2" providerId="ADAL" clId="{D28FBAE7-94E1-4578-A1B6-F5BAF6C34FF0}" dt="2025-02-24T14:10:52.437" v="5842" actId="113"/>
        <pc:sldMkLst>
          <pc:docMk/>
          <pc:sldMk cId="1380044357" sldId="549"/>
        </pc:sldMkLst>
        <pc:spChg chg="mod">
          <ac:chgData name="paul meaney" userId="8f3b41ac-413d-46e0-bc97-8181c95bcdc2" providerId="ADAL" clId="{D28FBAE7-94E1-4578-A1B6-F5BAF6C34FF0}" dt="2025-02-24T14:10:52.437" v="5842" actId="113"/>
          <ac:spMkLst>
            <pc:docMk/>
            <pc:sldMk cId="1380044357" sldId="549"/>
            <ac:spMk id="3" creationId="{F381A580-5C3D-45D9-9B65-B4E854207856}"/>
          </ac:spMkLst>
        </pc:spChg>
      </pc:sldChg>
      <pc:sldChg chg="modSp">
        <pc:chgData name="paul meaney" userId="8f3b41ac-413d-46e0-bc97-8181c95bcdc2" providerId="ADAL" clId="{D28FBAE7-94E1-4578-A1B6-F5BAF6C34FF0}" dt="2025-02-24T14:52:23.945" v="6355" actId="20577"/>
        <pc:sldMkLst>
          <pc:docMk/>
          <pc:sldMk cId="457997586" sldId="1134"/>
        </pc:sldMkLst>
        <pc:graphicFrameChg chg="mod">
          <ac:chgData name="paul meaney" userId="8f3b41ac-413d-46e0-bc97-8181c95bcdc2" providerId="ADAL" clId="{D28FBAE7-94E1-4578-A1B6-F5BAF6C34FF0}" dt="2025-02-24T14:52:23.945" v="6355" actId="20577"/>
          <ac:graphicFrameMkLst>
            <pc:docMk/>
            <pc:sldMk cId="457997586" sldId="1134"/>
            <ac:graphicFrameMk id="6" creationId="{A61E29A9-9AA4-99C6-74F7-898C2A854D13}"/>
          </ac:graphicFrameMkLst>
        </pc:graphicFrameChg>
      </pc:sldChg>
      <pc:sldChg chg="modSp mod">
        <pc:chgData name="paul meaney" userId="8f3b41ac-413d-46e0-bc97-8181c95bcdc2" providerId="ADAL" clId="{D28FBAE7-94E1-4578-A1B6-F5BAF6C34FF0}" dt="2025-02-24T09:49:50.353" v="3368" actId="1076"/>
        <pc:sldMkLst>
          <pc:docMk/>
          <pc:sldMk cId="1406903672" sldId="1501"/>
        </pc:sldMkLst>
        <pc:spChg chg="mod">
          <ac:chgData name="paul meaney" userId="8f3b41ac-413d-46e0-bc97-8181c95bcdc2" providerId="ADAL" clId="{D28FBAE7-94E1-4578-A1B6-F5BAF6C34FF0}" dt="2025-02-24T09:49:50.353" v="3368" actId="1076"/>
          <ac:spMkLst>
            <pc:docMk/>
            <pc:sldMk cId="1406903672" sldId="1501"/>
            <ac:spMk id="40" creationId="{5EC5594F-D0BE-9A80-3D5E-43135A262A37}"/>
          </ac:spMkLst>
        </pc:spChg>
      </pc:sldChg>
      <pc:sldChg chg="modSp">
        <pc:chgData name="paul meaney" userId="8f3b41ac-413d-46e0-bc97-8181c95bcdc2" providerId="ADAL" clId="{D28FBAE7-94E1-4578-A1B6-F5BAF6C34FF0}" dt="2025-02-24T14:54:47.637" v="6369" actId="114"/>
        <pc:sldMkLst>
          <pc:docMk/>
          <pc:sldMk cId="667314532" sldId="1506"/>
        </pc:sldMkLst>
        <pc:graphicFrameChg chg="mod">
          <ac:chgData name="paul meaney" userId="8f3b41ac-413d-46e0-bc97-8181c95bcdc2" providerId="ADAL" clId="{D28FBAE7-94E1-4578-A1B6-F5BAF6C34FF0}" dt="2025-02-24T14:54:47.637" v="6369" actId="114"/>
          <ac:graphicFrameMkLst>
            <pc:docMk/>
            <pc:sldMk cId="667314532" sldId="1506"/>
            <ac:graphicFrameMk id="6" creationId="{EE5B3EDD-C76D-E57C-29C7-CBAE9BA220EC}"/>
          </ac:graphicFrameMkLst>
        </pc:graphicFrameChg>
      </pc:sldChg>
      <pc:sldChg chg="addSp delSp modSp mod delAnim modAnim">
        <pc:chgData name="paul meaney" userId="8f3b41ac-413d-46e0-bc97-8181c95bcdc2" providerId="ADAL" clId="{D28FBAE7-94E1-4578-A1B6-F5BAF6C34FF0}" dt="2025-02-24T10:21:12.018" v="3658"/>
        <pc:sldMkLst>
          <pc:docMk/>
          <pc:sldMk cId="3157077004" sldId="1507"/>
        </pc:sldMkLst>
        <pc:spChg chg="mod">
          <ac:chgData name="paul meaney" userId="8f3b41ac-413d-46e0-bc97-8181c95bcdc2" providerId="ADAL" clId="{D28FBAE7-94E1-4578-A1B6-F5BAF6C34FF0}" dt="2025-02-24T10:00:30.954" v="3375" actId="1076"/>
          <ac:spMkLst>
            <pc:docMk/>
            <pc:sldMk cId="3157077004" sldId="1507"/>
            <ac:spMk id="3" creationId="{B984B30D-0FE2-FBC1-8637-595808413C27}"/>
          </ac:spMkLst>
        </pc:spChg>
        <pc:spChg chg="mod">
          <ac:chgData name="paul meaney" userId="8f3b41ac-413d-46e0-bc97-8181c95bcdc2" providerId="ADAL" clId="{D28FBAE7-94E1-4578-A1B6-F5BAF6C34FF0}" dt="2025-02-24T10:08:48.071" v="3594" actId="14100"/>
          <ac:spMkLst>
            <pc:docMk/>
            <pc:sldMk cId="3157077004" sldId="1507"/>
            <ac:spMk id="9" creationId="{A6213191-09A3-8276-113E-651953B39E30}"/>
          </ac:spMkLst>
        </pc:spChg>
        <pc:spChg chg="mod">
          <ac:chgData name="paul meaney" userId="8f3b41ac-413d-46e0-bc97-8181c95bcdc2" providerId="ADAL" clId="{D28FBAE7-94E1-4578-A1B6-F5BAF6C34FF0}" dt="2025-02-24T10:08:52.468" v="3595" actId="1076"/>
          <ac:spMkLst>
            <pc:docMk/>
            <pc:sldMk cId="3157077004" sldId="1507"/>
            <ac:spMk id="10" creationId="{EEF88A3F-EC73-98B5-8BFA-8212779BFBC3}"/>
          </ac:spMkLst>
        </pc:spChg>
        <pc:spChg chg="mod">
          <ac:chgData name="paul meaney" userId="8f3b41ac-413d-46e0-bc97-8181c95bcdc2" providerId="ADAL" clId="{D28FBAE7-94E1-4578-A1B6-F5BAF6C34FF0}" dt="2025-02-24T10:01:14.320" v="3389" actId="1076"/>
          <ac:spMkLst>
            <pc:docMk/>
            <pc:sldMk cId="3157077004" sldId="1507"/>
            <ac:spMk id="13" creationId="{4D11D965-1C38-C365-DB50-34F219BE4975}"/>
          </ac:spMkLst>
        </pc:spChg>
        <pc:spChg chg="mod">
          <ac:chgData name="paul meaney" userId="8f3b41ac-413d-46e0-bc97-8181c95bcdc2" providerId="ADAL" clId="{D28FBAE7-94E1-4578-A1B6-F5BAF6C34FF0}" dt="2025-02-24T10:01:52.351" v="3395" actId="27803"/>
          <ac:spMkLst>
            <pc:docMk/>
            <pc:sldMk cId="3157077004" sldId="1507"/>
            <ac:spMk id="14" creationId="{E1DDA108-DC3C-045E-3D73-3558E733241A}"/>
          </ac:spMkLst>
        </pc:spChg>
        <pc:spChg chg="mod">
          <ac:chgData name="paul meaney" userId="8f3b41ac-413d-46e0-bc97-8181c95bcdc2" providerId="ADAL" clId="{D28FBAE7-94E1-4578-A1B6-F5BAF6C34FF0}" dt="2025-02-24T10:01:57.327" v="3396" actId="164"/>
          <ac:spMkLst>
            <pc:docMk/>
            <pc:sldMk cId="3157077004" sldId="1507"/>
            <ac:spMk id="16" creationId="{0C82A06B-AB60-F58A-8365-00BB53EF113C}"/>
          </ac:spMkLst>
        </pc:spChg>
        <pc:spChg chg="mod">
          <ac:chgData name="paul meaney" userId="8f3b41ac-413d-46e0-bc97-8181c95bcdc2" providerId="ADAL" clId="{D28FBAE7-94E1-4578-A1B6-F5BAF6C34FF0}" dt="2025-02-24T10:01:32.098" v="3393" actId="164"/>
          <ac:spMkLst>
            <pc:docMk/>
            <pc:sldMk cId="3157077004" sldId="1507"/>
            <ac:spMk id="17" creationId="{24F00B01-4241-E7EF-65E9-84360876DC4A}"/>
          </ac:spMkLst>
        </pc:spChg>
        <pc:spChg chg="mod">
          <ac:chgData name="paul meaney" userId="8f3b41ac-413d-46e0-bc97-8181c95bcdc2" providerId="ADAL" clId="{D28FBAE7-94E1-4578-A1B6-F5BAF6C34FF0}" dt="2025-02-24T10:01:52.351" v="3395" actId="27803"/>
          <ac:spMkLst>
            <pc:docMk/>
            <pc:sldMk cId="3157077004" sldId="1507"/>
            <ac:spMk id="18" creationId="{B3559343-ECF0-5C31-837A-3B5A04C023D9}"/>
          </ac:spMkLst>
        </pc:spChg>
        <pc:spChg chg="mod">
          <ac:chgData name="paul meaney" userId="8f3b41ac-413d-46e0-bc97-8181c95bcdc2" providerId="ADAL" clId="{D28FBAE7-94E1-4578-A1B6-F5BAF6C34FF0}" dt="2025-02-24T10:02:10.481" v="3401" actId="1076"/>
          <ac:spMkLst>
            <pc:docMk/>
            <pc:sldMk cId="3157077004" sldId="1507"/>
            <ac:spMk id="20" creationId="{D0E15AF6-D909-0F09-3327-F7A35C8EE2E7}"/>
          </ac:spMkLst>
        </pc:spChg>
        <pc:spChg chg="mod">
          <ac:chgData name="paul meaney" userId="8f3b41ac-413d-46e0-bc97-8181c95bcdc2" providerId="ADAL" clId="{D28FBAE7-94E1-4578-A1B6-F5BAF6C34FF0}" dt="2025-02-24T10:02:03.149" v="3398" actId="1076"/>
          <ac:spMkLst>
            <pc:docMk/>
            <pc:sldMk cId="3157077004" sldId="1507"/>
            <ac:spMk id="21" creationId="{C15C4CFA-3DEF-70C6-D818-1CFD5E2E753E}"/>
          </ac:spMkLst>
        </pc:spChg>
        <pc:spChg chg="mod topLvl">
          <ac:chgData name="paul meaney" userId="8f3b41ac-413d-46e0-bc97-8181c95bcdc2" providerId="ADAL" clId="{D28FBAE7-94E1-4578-A1B6-F5BAF6C34FF0}" dt="2025-02-24T10:04:02.870" v="3470" actId="1076"/>
          <ac:spMkLst>
            <pc:docMk/>
            <pc:sldMk cId="3157077004" sldId="1507"/>
            <ac:spMk id="29" creationId="{0147D8B8-2A07-8088-EEDA-059B03FDA00F}"/>
          </ac:spMkLst>
        </pc:spChg>
        <pc:spChg chg="add mod">
          <ac:chgData name="paul meaney" userId="8f3b41ac-413d-46e0-bc97-8181c95bcdc2" providerId="ADAL" clId="{D28FBAE7-94E1-4578-A1B6-F5BAF6C34FF0}" dt="2025-02-24T10:17:01.709" v="3641" actId="1076"/>
          <ac:spMkLst>
            <pc:docMk/>
            <pc:sldMk cId="3157077004" sldId="1507"/>
            <ac:spMk id="30" creationId="{1BA2F565-9542-1D83-F685-79913D808DFD}"/>
          </ac:spMkLst>
        </pc:spChg>
        <pc:spChg chg="add mod">
          <ac:chgData name="paul meaney" userId="8f3b41ac-413d-46e0-bc97-8181c95bcdc2" providerId="ADAL" clId="{D28FBAE7-94E1-4578-A1B6-F5BAF6C34FF0}" dt="2025-02-24T10:19:16.042" v="3651" actId="1076"/>
          <ac:spMkLst>
            <pc:docMk/>
            <pc:sldMk cId="3157077004" sldId="1507"/>
            <ac:spMk id="31" creationId="{535A6F10-0AC9-3979-166C-706F59089911}"/>
          </ac:spMkLst>
        </pc:spChg>
        <pc:spChg chg="add mod">
          <ac:chgData name="paul meaney" userId="8f3b41ac-413d-46e0-bc97-8181c95bcdc2" providerId="ADAL" clId="{D28FBAE7-94E1-4578-A1B6-F5BAF6C34FF0}" dt="2025-02-24T10:13:20.979" v="3623" actId="1076"/>
          <ac:spMkLst>
            <pc:docMk/>
            <pc:sldMk cId="3157077004" sldId="1507"/>
            <ac:spMk id="32" creationId="{4E28E414-06DA-C48E-2C11-BDFD4BD06F39}"/>
          </ac:spMkLst>
        </pc:spChg>
        <pc:spChg chg="add mod">
          <ac:chgData name="paul meaney" userId="8f3b41ac-413d-46e0-bc97-8181c95bcdc2" providerId="ADAL" clId="{D28FBAE7-94E1-4578-A1B6-F5BAF6C34FF0}" dt="2025-02-24T10:13:39.574" v="3626" actId="208"/>
          <ac:spMkLst>
            <pc:docMk/>
            <pc:sldMk cId="3157077004" sldId="1507"/>
            <ac:spMk id="33" creationId="{490091C6-6966-98B4-D209-A17F78C7933D}"/>
          </ac:spMkLst>
        </pc:spChg>
        <pc:grpChg chg="add mod">
          <ac:chgData name="paul meaney" userId="8f3b41ac-413d-46e0-bc97-8181c95bcdc2" providerId="ADAL" clId="{D28FBAE7-94E1-4578-A1B6-F5BAF6C34FF0}" dt="2025-02-24T10:01:32.098" v="3393" actId="164"/>
          <ac:grpSpMkLst>
            <pc:docMk/>
            <pc:sldMk cId="3157077004" sldId="1507"/>
            <ac:grpSpMk id="5" creationId="{F76788E9-012A-4512-B4C9-2E57A46DB402}"/>
          </ac:grpSpMkLst>
        </pc:grpChg>
        <pc:grpChg chg="mod">
          <ac:chgData name="paul meaney" userId="8f3b41ac-413d-46e0-bc97-8181c95bcdc2" providerId="ADAL" clId="{D28FBAE7-94E1-4578-A1B6-F5BAF6C34FF0}" dt="2025-02-24T10:01:57.327" v="3396" actId="164"/>
          <ac:grpSpMkLst>
            <pc:docMk/>
            <pc:sldMk cId="3157077004" sldId="1507"/>
            <ac:grpSpMk id="7" creationId="{C1593AB6-687D-3D74-2183-C7A7D98C7764}"/>
          </ac:grpSpMkLst>
        </pc:grpChg>
        <pc:grpChg chg="mod">
          <ac:chgData name="paul meaney" userId="8f3b41ac-413d-46e0-bc97-8181c95bcdc2" providerId="ADAL" clId="{D28FBAE7-94E1-4578-A1B6-F5BAF6C34FF0}" dt="2025-02-24T10:00:30.954" v="3375" actId="1076"/>
          <ac:grpSpMkLst>
            <pc:docMk/>
            <pc:sldMk cId="3157077004" sldId="1507"/>
            <ac:grpSpMk id="23" creationId="{6D132BE4-88AD-25C0-6BBD-F07FB3B978EF}"/>
          </ac:grpSpMkLst>
        </pc:grpChg>
        <pc:grpChg chg="add mod">
          <ac:chgData name="paul meaney" userId="8f3b41ac-413d-46e0-bc97-8181c95bcdc2" providerId="ADAL" clId="{D28FBAE7-94E1-4578-A1B6-F5BAF6C34FF0}" dt="2025-02-24T10:01:57.327" v="3396" actId="164"/>
          <ac:grpSpMkLst>
            <pc:docMk/>
            <pc:sldMk cId="3157077004" sldId="1507"/>
            <ac:grpSpMk id="26" creationId="{D06A130F-252D-E022-588B-8BBC335163F2}"/>
          </ac:grpSpMkLst>
        </pc:grpChg>
        <pc:picChg chg="mod">
          <ac:chgData name="paul meaney" userId="8f3b41ac-413d-46e0-bc97-8181c95bcdc2" providerId="ADAL" clId="{D28FBAE7-94E1-4578-A1B6-F5BAF6C34FF0}" dt="2025-02-24T10:20:57.425" v="3656"/>
          <ac:picMkLst>
            <pc:docMk/>
            <pc:sldMk cId="3157077004" sldId="1507"/>
            <ac:picMk id="6" creationId="{CB0B6B50-7BBF-5C62-B8C9-8274233B760E}"/>
          </ac:picMkLst>
        </pc:picChg>
        <pc:picChg chg="mod">
          <ac:chgData name="paul meaney" userId="8f3b41ac-413d-46e0-bc97-8181c95bcdc2" providerId="ADAL" clId="{D28FBAE7-94E1-4578-A1B6-F5BAF6C34FF0}" dt="2025-02-24T10:01:32.098" v="3393" actId="164"/>
          <ac:picMkLst>
            <pc:docMk/>
            <pc:sldMk cId="3157077004" sldId="1507"/>
            <ac:picMk id="8" creationId="{60B826F7-E30E-97A4-AFF5-22244E4E0E18}"/>
          </ac:picMkLst>
        </pc:picChg>
      </pc:sldChg>
      <pc:sldChg chg="addSp delSp modSp mod delAnim modAnim">
        <pc:chgData name="paul meaney" userId="8f3b41ac-413d-46e0-bc97-8181c95bcdc2" providerId="ADAL" clId="{D28FBAE7-94E1-4578-A1B6-F5BAF6C34FF0}" dt="2025-02-24T10:37:44.176" v="3810"/>
        <pc:sldMkLst>
          <pc:docMk/>
          <pc:sldMk cId="1695614304" sldId="1509"/>
        </pc:sldMkLst>
        <pc:spChg chg="add mod">
          <ac:chgData name="paul meaney" userId="8f3b41ac-413d-46e0-bc97-8181c95bcdc2" providerId="ADAL" clId="{D28FBAE7-94E1-4578-A1B6-F5BAF6C34FF0}" dt="2025-02-24T10:29:27.972" v="3784" actId="1076"/>
          <ac:spMkLst>
            <pc:docMk/>
            <pc:sldMk cId="1695614304" sldId="1509"/>
            <ac:spMk id="3" creationId="{B218B0DE-ECF7-4C16-EAFE-A873A6208357}"/>
          </ac:spMkLst>
        </pc:spChg>
        <pc:spChg chg="ord">
          <ac:chgData name="paul meaney" userId="8f3b41ac-413d-46e0-bc97-8181c95bcdc2" providerId="ADAL" clId="{D28FBAE7-94E1-4578-A1B6-F5BAF6C34FF0}" dt="2025-02-24T10:26:17.485" v="3697" actId="166"/>
          <ac:spMkLst>
            <pc:docMk/>
            <pc:sldMk cId="1695614304" sldId="1509"/>
            <ac:spMk id="10" creationId="{EEF88A3F-EC73-98B5-8BFA-8212779BFBC3}"/>
          </ac:spMkLst>
        </pc:spChg>
        <pc:spChg chg="add mod">
          <ac:chgData name="paul meaney" userId="8f3b41ac-413d-46e0-bc97-8181c95bcdc2" providerId="ADAL" clId="{D28FBAE7-94E1-4578-A1B6-F5BAF6C34FF0}" dt="2025-02-24T10:29:31.497" v="3785" actId="1076"/>
          <ac:spMkLst>
            <pc:docMk/>
            <pc:sldMk cId="1695614304" sldId="1509"/>
            <ac:spMk id="11" creationId="{EBB9ECCF-F31F-BCB9-B4E1-A5B1BE2EFE13}"/>
          </ac:spMkLst>
        </pc:spChg>
        <pc:spChg chg="add mod">
          <ac:chgData name="paul meaney" userId="8f3b41ac-413d-46e0-bc97-8181c95bcdc2" providerId="ADAL" clId="{D28FBAE7-94E1-4578-A1B6-F5BAF6C34FF0}" dt="2025-02-24T10:29:34.115" v="3786" actId="1076"/>
          <ac:spMkLst>
            <pc:docMk/>
            <pc:sldMk cId="1695614304" sldId="1509"/>
            <ac:spMk id="12" creationId="{96040894-C902-9E36-6B5A-DBCAC3DE9E97}"/>
          </ac:spMkLst>
        </pc:spChg>
        <pc:spChg chg="add mod">
          <ac:chgData name="paul meaney" userId="8f3b41ac-413d-46e0-bc97-8181c95bcdc2" providerId="ADAL" clId="{D28FBAE7-94E1-4578-A1B6-F5BAF6C34FF0}" dt="2025-02-24T10:30:33.555" v="3793" actId="208"/>
          <ac:spMkLst>
            <pc:docMk/>
            <pc:sldMk cId="1695614304" sldId="1509"/>
            <ac:spMk id="13" creationId="{C02BF046-6E69-4E68-6C71-2F34CC3F6AC1}"/>
          </ac:spMkLst>
        </pc:spChg>
        <pc:spChg chg="mod">
          <ac:chgData name="paul meaney" userId="8f3b41ac-413d-46e0-bc97-8181c95bcdc2" providerId="ADAL" clId="{D28FBAE7-94E1-4578-A1B6-F5BAF6C34FF0}" dt="2025-02-24T10:30:15.834" v="3790" actId="14100"/>
          <ac:spMkLst>
            <pc:docMk/>
            <pc:sldMk cId="1695614304" sldId="1509"/>
            <ac:spMk id="16" creationId="{0C82A06B-AB60-F58A-8365-00BB53EF113C}"/>
          </ac:spMkLst>
        </pc:spChg>
        <pc:picChg chg="mod">
          <ac:chgData name="paul meaney" userId="8f3b41ac-413d-46e0-bc97-8181c95bcdc2" providerId="ADAL" clId="{D28FBAE7-94E1-4578-A1B6-F5BAF6C34FF0}" dt="2025-02-24T10:30:01.979" v="3787" actId="1076"/>
          <ac:picMkLst>
            <pc:docMk/>
            <pc:sldMk cId="1695614304" sldId="1509"/>
            <ac:picMk id="6" creationId="{9CF9C0DD-80C8-9A9B-FF36-29FE50092B45}"/>
          </ac:picMkLst>
        </pc:picChg>
        <pc:picChg chg="mod">
          <ac:chgData name="paul meaney" userId="8f3b41ac-413d-46e0-bc97-8181c95bcdc2" providerId="ADAL" clId="{D28FBAE7-94E1-4578-A1B6-F5BAF6C34FF0}" dt="2025-02-24T10:22:15.688" v="3661" actId="1076"/>
          <ac:picMkLst>
            <pc:docMk/>
            <pc:sldMk cId="1695614304" sldId="1509"/>
            <ac:picMk id="14" creationId="{863EFD7F-1678-8760-8BA1-665748C316DD}"/>
          </ac:picMkLst>
        </pc:picChg>
        <pc:picChg chg="mod">
          <ac:chgData name="paul meaney" userId="8f3b41ac-413d-46e0-bc97-8181c95bcdc2" providerId="ADAL" clId="{D28FBAE7-94E1-4578-A1B6-F5BAF6C34FF0}" dt="2025-02-24T10:37:29.988" v="3808"/>
          <ac:picMkLst>
            <pc:docMk/>
            <pc:sldMk cId="1695614304" sldId="1509"/>
            <ac:picMk id="19" creationId="{660DB802-84B9-B431-1D75-2F877EBD99D8}"/>
          </ac:picMkLst>
        </pc:picChg>
      </pc:sldChg>
      <pc:sldChg chg="modSp del mod">
        <pc:chgData name="paul meaney" userId="8f3b41ac-413d-46e0-bc97-8181c95bcdc2" providerId="ADAL" clId="{D28FBAE7-94E1-4578-A1B6-F5BAF6C34FF0}" dt="2025-02-24T15:35:17.304" v="7173" actId="47"/>
        <pc:sldMkLst>
          <pc:docMk/>
          <pc:sldMk cId="2495743758" sldId="1512"/>
        </pc:sldMkLst>
      </pc:sldChg>
      <pc:sldChg chg="modSp mod">
        <pc:chgData name="paul meaney" userId="8f3b41ac-413d-46e0-bc97-8181c95bcdc2" providerId="ADAL" clId="{D28FBAE7-94E1-4578-A1B6-F5BAF6C34FF0}" dt="2025-02-24T09:28:28.688" v="1070" actId="114"/>
        <pc:sldMkLst>
          <pc:docMk/>
          <pc:sldMk cId="2836686123" sldId="1516"/>
        </pc:sldMkLst>
        <pc:graphicFrameChg chg="add mod">
          <ac:chgData name="paul meaney" userId="8f3b41ac-413d-46e0-bc97-8181c95bcdc2" providerId="ADAL" clId="{D28FBAE7-94E1-4578-A1B6-F5BAF6C34FF0}" dt="2025-02-24T09:28:28.688" v="1070" actId="114"/>
          <ac:graphicFrameMkLst>
            <pc:docMk/>
            <pc:sldMk cId="2836686123" sldId="1516"/>
            <ac:graphicFrameMk id="6" creationId="{F3F3D264-32B3-0AF5-8496-1D8CF0E16630}"/>
          </ac:graphicFrameMkLst>
        </pc:graphicFrameChg>
      </pc:sldChg>
      <pc:sldChg chg="addSp delSp modSp mod delAnim modAnim">
        <pc:chgData name="paul meaney" userId="8f3b41ac-413d-46e0-bc97-8181c95bcdc2" providerId="ADAL" clId="{D28FBAE7-94E1-4578-A1B6-F5BAF6C34FF0}" dt="2025-02-24T12:22:40.302" v="5233"/>
        <pc:sldMkLst>
          <pc:docMk/>
          <pc:sldMk cId="3345456993" sldId="1519"/>
        </pc:sldMkLst>
        <pc:spChg chg="mod">
          <ac:chgData name="paul meaney" userId="8f3b41ac-413d-46e0-bc97-8181c95bcdc2" providerId="ADAL" clId="{D28FBAE7-94E1-4578-A1B6-F5BAF6C34FF0}" dt="2025-02-24T12:20:29.964" v="5212" actId="20577"/>
          <ac:spMkLst>
            <pc:docMk/>
            <pc:sldMk cId="3345456993" sldId="1519"/>
            <ac:spMk id="2" creationId="{24CF8F91-71BD-F0E7-1557-A0EC24D60E49}"/>
          </ac:spMkLst>
        </pc:spChg>
        <pc:spChg chg="mod">
          <ac:chgData name="paul meaney" userId="8f3b41ac-413d-46e0-bc97-8181c95bcdc2" providerId="ADAL" clId="{D28FBAE7-94E1-4578-A1B6-F5BAF6C34FF0}" dt="2025-02-24T12:07:46.891" v="5040" actId="164"/>
          <ac:spMkLst>
            <pc:docMk/>
            <pc:sldMk cId="3345456993" sldId="1519"/>
            <ac:spMk id="3" creationId="{BFF812D2-C9F7-6556-75D9-D47E3D8E44EE}"/>
          </ac:spMkLst>
        </pc:spChg>
        <pc:spChg chg="mod">
          <ac:chgData name="paul meaney" userId="8f3b41ac-413d-46e0-bc97-8181c95bcdc2" providerId="ADAL" clId="{D28FBAE7-94E1-4578-A1B6-F5BAF6C34FF0}" dt="2025-02-24T12:07:46.891" v="5040" actId="164"/>
          <ac:spMkLst>
            <pc:docMk/>
            <pc:sldMk cId="3345456993" sldId="1519"/>
            <ac:spMk id="5" creationId="{A0CD40CF-11BD-DB46-C39A-362D12905708}"/>
          </ac:spMkLst>
        </pc:spChg>
        <pc:spChg chg="mod">
          <ac:chgData name="paul meaney" userId="8f3b41ac-413d-46e0-bc97-8181c95bcdc2" providerId="ADAL" clId="{D28FBAE7-94E1-4578-A1B6-F5BAF6C34FF0}" dt="2025-02-24T12:07:46.891" v="5040" actId="164"/>
          <ac:spMkLst>
            <pc:docMk/>
            <pc:sldMk cId="3345456993" sldId="1519"/>
            <ac:spMk id="7" creationId="{74F31D31-E5D9-9785-067E-93FE0DC07464}"/>
          </ac:spMkLst>
        </pc:spChg>
        <pc:spChg chg="mod topLvl">
          <ac:chgData name="paul meaney" userId="8f3b41ac-413d-46e0-bc97-8181c95bcdc2" providerId="ADAL" clId="{D28FBAE7-94E1-4578-A1B6-F5BAF6C34FF0}" dt="2025-02-24T12:15:59.565" v="5127" actId="14100"/>
          <ac:spMkLst>
            <pc:docMk/>
            <pc:sldMk cId="3345456993" sldId="1519"/>
            <ac:spMk id="8" creationId="{7B0DFE5B-D87E-F7F4-9CCC-B783B59B38CE}"/>
          </ac:spMkLst>
        </pc:spChg>
        <pc:spChg chg="mod topLvl">
          <ac:chgData name="paul meaney" userId="8f3b41ac-413d-46e0-bc97-8181c95bcdc2" providerId="ADAL" clId="{D28FBAE7-94E1-4578-A1B6-F5BAF6C34FF0}" dt="2025-02-24T12:11:31.752" v="5079" actId="207"/>
          <ac:spMkLst>
            <pc:docMk/>
            <pc:sldMk cId="3345456993" sldId="1519"/>
            <ac:spMk id="12" creationId="{B8309B81-9B2F-13F4-772C-71907B198D3D}"/>
          </ac:spMkLst>
        </pc:spChg>
        <pc:spChg chg="add mod">
          <ac:chgData name="paul meaney" userId="8f3b41ac-413d-46e0-bc97-8181c95bcdc2" providerId="ADAL" clId="{D28FBAE7-94E1-4578-A1B6-F5BAF6C34FF0}" dt="2025-02-24T12:18:52.652" v="5196" actId="1076"/>
          <ac:spMkLst>
            <pc:docMk/>
            <pc:sldMk cId="3345456993" sldId="1519"/>
            <ac:spMk id="15" creationId="{BC5C374F-7609-37C8-4F09-CFB61A355CDE}"/>
          </ac:spMkLst>
        </pc:spChg>
        <pc:spChg chg="add mod">
          <ac:chgData name="paul meaney" userId="8f3b41ac-413d-46e0-bc97-8181c95bcdc2" providerId="ADAL" clId="{D28FBAE7-94E1-4578-A1B6-F5BAF6C34FF0}" dt="2025-02-24T12:20:55.170" v="5223" actId="208"/>
          <ac:spMkLst>
            <pc:docMk/>
            <pc:sldMk cId="3345456993" sldId="1519"/>
            <ac:spMk id="16" creationId="{B360F296-C3D1-025A-0C53-DC285460486A}"/>
          </ac:spMkLst>
        </pc:spChg>
        <pc:spChg chg="mod ord">
          <ac:chgData name="paul meaney" userId="8f3b41ac-413d-46e0-bc97-8181c95bcdc2" providerId="ADAL" clId="{D28FBAE7-94E1-4578-A1B6-F5BAF6C34FF0}" dt="2025-02-24T12:15:54.174" v="5126" actId="166"/>
          <ac:spMkLst>
            <pc:docMk/>
            <pc:sldMk cId="3345456993" sldId="1519"/>
            <ac:spMk id="20" creationId="{2D9D9651-4CF1-BE15-3B3F-92FA6ECD4041}"/>
          </ac:spMkLst>
        </pc:spChg>
        <pc:spChg chg="mod ord">
          <ac:chgData name="paul meaney" userId="8f3b41ac-413d-46e0-bc97-8181c95bcdc2" providerId="ADAL" clId="{D28FBAE7-94E1-4578-A1B6-F5BAF6C34FF0}" dt="2025-02-24T12:19:08.035" v="5199" actId="14100"/>
          <ac:spMkLst>
            <pc:docMk/>
            <pc:sldMk cId="3345456993" sldId="1519"/>
            <ac:spMk id="23" creationId="{2271D714-9CEC-8DE0-CE76-32025311C4DD}"/>
          </ac:spMkLst>
        </pc:spChg>
        <pc:spChg chg="mod">
          <ac:chgData name="paul meaney" userId="8f3b41ac-413d-46e0-bc97-8181c95bcdc2" providerId="ADAL" clId="{D28FBAE7-94E1-4578-A1B6-F5BAF6C34FF0}" dt="2025-02-24T12:10:10.417" v="5064" actId="1076"/>
          <ac:spMkLst>
            <pc:docMk/>
            <pc:sldMk cId="3345456993" sldId="1519"/>
            <ac:spMk id="26" creationId="{B3ECC9BB-350D-CAEA-6979-BE0F5D3B7482}"/>
          </ac:spMkLst>
        </pc:spChg>
        <pc:spChg chg="mod">
          <ac:chgData name="paul meaney" userId="8f3b41ac-413d-46e0-bc97-8181c95bcdc2" providerId="ADAL" clId="{D28FBAE7-94E1-4578-A1B6-F5BAF6C34FF0}" dt="2025-02-24T12:20:42.758" v="5219" actId="20577"/>
          <ac:spMkLst>
            <pc:docMk/>
            <pc:sldMk cId="3345456993" sldId="1519"/>
            <ac:spMk id="27" creationId="{A9A21BF1-74A9-5814-EB6E-2BAFAAE9D10F}"/>
          </ac:spMkLst>
        </pc:spChg>
        <pc:spChg chg="mod">
          <ac:chgData name="paul meaney" userId="8f3b41ac-413d-46e0-bc97-8181c95bcdc2" providerId="ADAL" clId="{D28FBAE7-94E1-4578-A1B6-F5BAF6C34FF0}" dt="2025-02-24T12:20:46.488" v="5220" actId="1076"/>
          <ac:spMkLst>
            <pc:docMk/>
            <pc:sldMk cId="3345456993" sldId="1519"/>
            <ac:spMk id="28" creationId="{DC9E0CC4-E39C-3BA9-7CE8-BCED5BE03891}"/>
          </ac:spMkLst>
        </pc:spChg>
        <pc:spChg chg="mod">
          <ac:chgData name="paul meaney" userId="8f3b41ac-413d-46e0-bc97-8181c95bcdc2" providerId="ADAL" clId="{D28FBAE7-94E1-4578-A1B6-F5BAF6C34FF0}" dt="2025-02-24T12:18:13.908" v="5141" actId="1076"/>
          <ac:spMkLst>
            <pc:docMk/>
            <pc:sldMk cId="3345456993" sldId="1519"/>
            <ac:spMk id="29" creationId="{FA3EA325-FF09-83E2-81E5-975897A19346}"/>
          </ac:spMkLst>
        </pc:spChg>
        <pc:spChg chg="mod">
          <ac:chgData name="paul meaney" userId="8f3b41ac-413d-46e0-bc97-8181c95bcdc2" providerId="ADAL" clId="{D28FBAE7-94E1-4578-A1B6-F5BAF6C34FF0}" dt="2025-02-24T12:18:56.724" v="5197" actId="1076"/>
          <ac:spMkLst>
            <pc:docMk/>
            <pc:sldMk cId="3345456993" sldId="1519"/>
            <ac:spMk id="33" creationId="{5978A61A-ADF5-1399-D472-845DD7B59E3F}"/>
          </ac:spMkLst>
        </pc:spChg>
        <pc:grpChg chg="add mod">
          <ac:chgData name="paul meaney" userId="8f3b41ac-413d-46e0-bc97-8181c95bcdc2" providerId="ADAL" clId="{D28FBAE7-94E1-4578-A1B6-F5BAF6C34FF0}" dt="2025-02-24T12:07:46.891" v="5040" actId="164"/>
          <ac:grpSpMkLst>
            <pc:docMk/>
            <pc:sldMk cId="3345456993" sldId="1519"/>
            <ac:grpSpMk id="9" creationId="{424395B9-9647-D0D9-3C75-CF814994D916}"/>
          </ac:grpSpMkLst>
        </pc:grpChg>
        <pc:grpChg chg="add mod">
          <ac:chgData name="paul meaney" userId="8f3b41ac-413d-46e0-bc97-8181c95bcdc2" providerId="ADAL" clId="{D28FBAE7-94E1-4578-A1B6-F5BAF6C34FF0}" dt="2025-02-24T12:08:07.945" v="5045" actId="164"/>
          <ac:grpSpMkLst>
            <pc:docMk/>
            <pc:sldMk cId="3345456993" sldId="1519"/>
            <ac:grpSpMk id="11" creationId="{22095C1E-4FC9-151E-5D64-1F029FCFCAFB}"/>
          </ac:grpSpMkLst>
        </pc:grpChg>
        <pc:grpChg chg="add mod ord">
          <ac:chgData name="paul meaney" userId="8f3b41ac-413d-46e0-bc97-8181c95bcdc2" providerId="ADAL" clId="{D28FBAE7-94E1-4578-A1B6-F5BAF6C34FF0}" dt="2025-02-24T12:11:32.627" v="5080" actId="1076"/>
          <ac:grpSpMkLst>
            <pc:docMk/>
            <pc:sldMk cId="3345456993" sldId="1519"/>
            <ac:grpSpMk id="13" creationId="{B30E7596-E851-A4B2-6AEE-03C1FBAB4814}"/>
          </ac:grpSpMkLst>
        </pc:grpChg>
        <pc:grpChg chg="mod">
          <ac:chgData name="paul meaney" userId="8f3b41ac-413d-46e0-bc97-8181c95bcdc2" providerId="ADAL" clId="{D28FBAE7-94E1-4578-A1B6-F5BAF6C34FF0}" dt="2025-02-24T12:18:56.724" v="5197" actId="1076"/>
          <ac:grpSpMkLst>
            <pc:docMk/>
            <pc:sldMk cId="3345456993" sldId="1519"/>
            <ac:grpSpMk id="30" creationId="{0A54A215-B0E9-AF81-F6B3-F692C2F43924}"/>
          </ac:grpSpMkLst>
        </pc:grpChg>
        <pc:picChg chg="mod">
          <ac:chgData name="paul meaney" userId="8f3b41ac-413d-46e0-bc97-8181c95bcdc2" providerId="ADAL" clId="{D28FBAE7-94E1-4578-A1B6-F5BAF6C34FF0}" dt="2025-02-24T12:07:46.891" v="5040" actId="164"/>
          <ac:picMkLst>
            <pc:docMk/>
            <pc:sldMk cId="3345456993" sldId="1519"/>
            <ac:picMk id="6" creationId="{E6AD6165-9B80-3E10-4796-E5FEE2B672AC}"/>
          </ac:picMkLst>
        </pc:picChg>
        <pc:picChg chg="mod">
          <ac:chgData name="paul meaney" userId="8f3b41ac-413d-46e0-bc97-8181c95bcdc2" providerId="ADAL" clId="{D28FBAE7-94E1-4578-A1B6-F5BAF6C34FF0}" dt="2025-02-24T12:08:07.945" v="5045" actId="164"/>
          <ac:picMkLst>
            <pc:docMk/>
            <pc:sldMk cId="3345456993" sldId="1519"/>
            <ac:picMk id="17" creationId="{DA6080B4-1CDD-ADE3-2D10-C34DE700ECCD}"/>
          </ac:picMkLst>
        </pc:picChg>
        <pc:picChg chg="mod">
          <ac:chgData name="paul meaney" userId="8f3b41ac-413d-46e0-bc97-8181c95bcdc2" providerId="ADAL" clId="{D28FBAE7-94E1-4578-A1B6-F5BAF6C34FF0}" dt="2025-02-24T12:08:07.945" v="5045" actId="164"/>
          <ac:picMkLst>
            <pc:docMk/>
            <pc:sldMk cId="3345456993" sldId="1519"/>
            <ac:picMk id="18" creationId="{97BF51B9-AEF1-943D-E6A4-886F7E402FAA}"/>
          </ac:picMkLst>
        </pc:picChg>
        <pc:picChg chg="mod">
          <ac:chgData name="paul meaney" userId="8f3b41ac-413d-46e0-bc97-8181c95bcdc2" providerId="ADAL" clId="{D28FBAE7-94E1-4578-A1B6-F5BAF6C34FF0}" dt="2025-02-24T12:22:28.747" v="5231"/>
          <ac:picMkLst>
            <pc:docMk/>
            <pc:sldMk cId="3345456993" sldId="1519"/>
            <ac:picMk id="34" creationId="{1CAC3D38-1923-CF6D-4764-B29B45B10A35}"/>
          </ac:picMkLst>
        </pc:picChg>
      </pc:sldChg>
      <pc:sldChg chg="delSp mod modAnim">
        <pc:chgData name="paul meaney" userId="8f3b41ac-413d-46e0-bc97-8181c95bcdc2" providerId="ADAL" clId="{D28FBAE7-94E1-4578-A1B6-F5BAF6C34FF0}" dt="2025-02-24T12:23:56.750" v="5235" actId="478"/>
        <pc:sldMkLst>
          <pc:docMk/>
          <pc:sldMk cId="2995190951" sldId="1520"/>
        </pc:sldMkLst>
      </pc:sldChg>
      <pc:sldChg chg="del">
        <pc:chgData name="paul meaney" userId="8f3b41ac-413d-46e0-bc97-8181c95bcdc2" providerId="ADAL" clId="{D28FBAE7-94E1-4578-A1B6-F5BAF6C34FF0}" dt="2025-02-24T13:47:29.984" v="5434" actId="47"/>
        <pc:sldMkLst>
          <pc:docMk/>
          <pc:sldMk cId="2766439405" sldId="1521"/>
        </pc:sldMkLst>
      </pc:sldChg>
      <pc:sldChg chg="modSp">
        <pc:chgData name="paul meaney" userId="8f3b41ac-413d-46e0-bc97-8181c95bcdc2" providerId="ADAL" clId="{D28FBAE7-94E1-4578-A1B6-F5BAF6C34FF0}" dt="2025-02-24T13:47:47.911" v="5436" actId="114"/>
        <pc:sldMkLst>
          <pc:docMk/>
          <pc:sldMk cId="2605515591" sldId="1537"/>
        </pc:sldMkLst>
        <pc:graphicFrameChg chg="mod">
          <ac:chgData name="paul meaney" userId="8f3b41ac-413d-46e0-bc97-8181c95bcdc2" providerId="ADAL" clId="{D28FBAE7-94E1-4578-A1B6-F5BAF6C34FF0}" dt="2025-02-24T13:47:47.911" v="5436" actId="114"/>
          <ac:graphicFrameMkLst>
            <pc:docMk/>
            <pc:sldMk cId="2605515591" sldId="1537"/>
            <ac:graphicFrameMk id="6" creationId="{D4AA92D1-DDDC-033E-6D5A-B1EC288D7E86}"/>
          </ac:graphicFrameMkLst>
        </pc:graphicFrameChg>
      </pc:sldChg>
      <pc:sldChg chg="modSp mod">
        <pc:chgData name="paul meaney" userId="8f3b41ac-413d-46e0-bc97-8181c95bcdc2" providerId="ADAL" clId="{D28FBAE7-94E1-4578-A1B6-F5BAF6C34FF0}" dt="2025-02-24T10:39:53.804" v="3814" actId="207"/>
        <pc:sldMkLst>
          <pc:docMk/>
          <pc:sldMk cId="2909131912" sldId="1722"/>
        </pc:sldMkLst>
        <pc:spChg chg="mod">
          <ac:chgData name="paul meaney" userId="8f3b41ac-413d-46e0-bc97-8181c95bcdc2" providerId="ADAL" clId="{D28FBAE7-94E1-4578-A1B6-F5BAF6C34FF0}" dt="2025-02-24T10:39:53.804" v="3814" actId="207"/>
          <ac:spMkLst>
            <pc:docMk/>
            <pc:sldMk cId="2909131912" sldId="1722"/>
            <ac:spMk id="17" creationId="{02B4A0C3-9200-AEE0-B73A-98B80BF7F7B7}"/>
          </ac:spMkLst>
        </pc:spChg>
        <pc:spChg chg="mod">
          <ac:chgData name="paul meaney" userId="8f3b41ac-413d-46e0-bc97-8181c95bcdc2" providerId="ADAL" clId="{D28FBAE7-94E1-4578-A1B6-F5BAF6C34FF0}" dt="2025-02-24T10:39:53.804" v="3814" actId="207"/>
          <ac:spMkLst>
            <pc:docMk/>
            <pc:sldMk cId="2909131912" sldId="1722"/>
            <ac:spMk id="28" creationId="{E3344C8F-7A5E-5C0C-2E21-52C209AE0932}"/>
          </ac:spMkLst>
        </pc:spChg>
        <pc:spChg chg="mod">
          <ac:chgData name="paul meaney" userId="8f3b41ac-413d-46e0-bc97-8181c95bcdc2" providerId="ADAL" clId="{D28FBAE7-94E1-4578-A1B6-F5BAF6C34FF0}" dt="2025-02-24T10:39:43.229" v="3813" actId="207"/>
          <ac:spMkLst>
            <pc:docMk/>
            <pc:sldMk cId="2909131912" sldId="1722"/>
            <ac:spMk id="33" creationId="{E4BCA427-C0A1-9A91-81E5-D6E2E296BD32}"/>
          </ac:spMkLst>
        </pc:spChg>
        <pc:spChg chg="mod">
          <ac:chgData name="paul meaney" userId="8f3b41ac-413d-46e0-bc97-8181c95bcdc2" providerId="ADAL" clId="{D28FBAE7-94E1-4578-A1B6-F5BAF6C34FF0}" dt="2025-02-24T10:39:43.229" v="3813" actId="207"/>
          <ac:spMkLst>
            <pc:docMk/>
            <pc:sldMk cId="2909131912" sldId="1722"/>
            <ac:spMk id="34" creationId="{81F7A2A2-BF2B-FF82-A3D9-88DDE459AD49}"/>
          </ac:spMkLst>
        </pc:spChg>
      </pc:sldChg>
      <pc:sldChg chg="del">
        <pc:chgData name="paul meaney" userId="8f3b41ac-413d-46e0-bc97-8181c95bcdc2" providerId="ADAL" clId="{D28FBAE7-94E1-4578-A1B6-F5BAF6C34FF0}" dt="2025-02-24T15:31:37.939" v="7143" actId="2696"/>
        <pc:sldMkLst>
          <pc:docMk/>
          <pc:sldMk cId="3134703781" sldId="2220"/>
        </pc:sldMkLst>
      </pc:sldChg>
      <pc:sldChg chg="add">
        <pc:chgData name="paul meaney" userId="8f3b41ac-413d-46e0-bc97-8181c95bcdc2" providerId="ADAL" clId="{D28FBAE7-94E1-4578-A1B6-F5BAF6C34FF0}" dt="2025-02-24T15:31:49.027" v="7144"/>
        <pc:sldMkLst>
          <pc:docMk/>
          <pc:sldMk cId="3819757261" sldId="2220"/>
        </pc:sldMkLst>
      </pc:sldChg>
      <pc:sldChg chg="add">
        <pc:chgData name="paul meaney" userId="8f3b41ac-413d-46e0-bc97-8181c95bcdc2" providerId="ADAL" clId="{D28FBAE7-94E1-4578-A1B6-F5BAF6C34FF0}" dt="2025-02-24T15:31:49.027" v="7144"/>
        <pc:sldMkLst>
          <pc:docMk/>
          <pc:sldMk cId="878765164" sldId="2221"/>
        </pc:sldMkLst>
      </pc:sldChg>
      <pc:sldChg chg="del">
        <pc:chgData name="paul meaney" userId="8f3b41ac-413d-46e0-bc97-8181c95bcdc2" providerId="ADAL" clId="{D28FBAE7-94E1-4578-A1B6-F5BAF6C34FF0}" dt="2025-02-24T15:31:37.939" v="7143" actId="2696"/>
        <pc:sldMkLst>
          <pc:docMk/>
          <pc:sldMk cId="4075163058" sldId="2221"/>
        </pc:sldMkLst>
      </pc:sldChg>
      <pc:sldChg chg="del">
        <pc:chgData name="paul meaney" userId="8f3b41ac-413d-46e0-bc97-8181c95bcdc2" providerId="ADAL" clId="{D28FBAE7-94E1-4578-A1B6-F5BAF6C34FF0}" dt="2025-02-24T09:31:47.033" v="1569" actId="47"/>
        <pc:sldMkLst>
          <pc:docMk/>
          <pc:sldMk cId="698157820" sldId="2741"/>
        </pc:sldMkLst>
      </pc:sldChg>
      <pc:sldChg chg="modSp mod">
        <pc:chgData name="paul meaney" userId="8f3b41ac-413d-46e0-bc97-8181c95bcdc2" providerId="ADAL" clId="{D28FBAE7-94E1-4578-A1B6-F5BAF6C34FF0}" dt="2025-02-25T11:08:54.481" v="8861" actId="20577"/>
        <pc:sldMkLst>
          <pc:docMk/>
          <pc:sldMk cId="893063012" sldId="3003"/>
        </pc:sldMkLst>
        <pc:graphicFrameChg chg="modGraphic">
          <ac:chgData name="paul meaney" userId="8f3b41ac-413d-46e0-bc97-8181c95bcdc2" providerId="ADAL" clId="{D28FBAE7-94E1-4578-A1B6-F5BAF6C34FF0}" dt="2025-02-25T11:08:54.481" v="8861" actId="20577"/>
          <ac:graphicFrameMkLst>
            <pc:docMk/>
            <pc:sldMk cId="893063012" sldId="3003"/>
            <ac:graphicFrameMk id="5" creationId="{EED47DDF-ECD7-18B9-A696-121109817BF7}"/>
          </ac:graphicFrameMkLst>
        </pc:graphicFrameChg>
      </pc:sldChg>
      <pc:sldChg chg="modSp mod">
        <pc:chgData name="paul meaney" userId="8f3b41ac-413d-46e0-bc97-8181c95bcdc2" providerId="ADAL" clId="{D28FBAE7-94E1-4578-A1B6-F5BAF6C34FF0}" dt="2025-02-25T10:26:29.597" v="8853" actId="14734"/>
        <pc:sldMkLst>
          <pc:docMk/>
          <pc:sldMk cId="3893928072" sldId="3004"/>
        </pc:sldMkLst>
        <pc:graphicFrameChg chg="mod modGraphic">
          <ac:chgData name="paul meaney" userId="8f3b41ac-413d-46e0-bc97-8181c95bcdc2" providerId="ADAL" clId="{D28FBAE7-94E1-4578-A1B6-F5BAF6C34FF0}" dt="2025-02-25T10:26:29.597" v="8853" actId="14734"/>
          <ac:graphicFrameMkLst>
            <pc:docMk/>
            <pc:sldMk cId="3893928072" sldId="3004"/>
            <ac:graphicFrameMk id="5" creationId="{8A28376E-9735-4D55-EDBF-D96358B4B294}"/>
          </ac:graphicFrameMkLst>
        </pc:graphicFrameChg>
      </pc:sldChg>
      <pc:sldChg chg="modSp">
        <pc:chgData name="paul meaney" userId="8f3b41ac-413d-46e0-bc97-8181c95bcdc2" providerId="ADAL" clId="{D28FBAE7-94E1-4578-A1B6-F5BAF6C34FF0}" dt="2025-02-24T14:37:18.969" v="6022" actId="114"/>
        <pc:sldMkLst>
          <pc:docMk/>
          <pc:sldMk cId="3701047516" sldId="3048"/>
        </pc:sldMkLst>
        <pc:graphicFrameChg chg="mod">
          <ac:chgData name="paul meaney" userId="8f3b41ac-413d-46e0-bc97-8181c95bcdc2" providerId="ADAL" clId="{D28FBAE7-94E1-4578-A1B6-F5BAF6C34FF0}" dt="2025-02-24T14:37:18.969" v="6022" actId="114"/>
          <ac:graphicFrameMkLst>
            <pc:docMk/>
            <pc:sldMk cId="3701047516" sldId="3048"/>
            <ac:graphicFrameMk id="6" creationId="{0F74B648-EFBA-3481-C1D9-31FBF02B67AE}"/>
          </ac:graphicFrameMkLst>
        </pc:graphicFrameChg>
      </pc:sldChg>
      <pc:sldChg chg="modSp">
        <pc:chgData name="paul meaney" userId="8f3b41ac-413d-46e0-bc97-8181c95bcdc2" providerId="ADAL" clId="{D28FBAE7-94E1-4578-A1B6-F5BAF6C34FF0}" dt="2025-02-24T14:37:04.339" v="6020" actId="114"/>
        <pc:sldMkLst>
          <pc:docMk/>
          <pc:sldMk cId="2912635863" sldId="3050"/>
        </pc:sldMkLst>
        <pc:graphicFrameChg chg="mod">
          <ac:chgData name="paul meaney" userId="8f3b41ac-413d-46e0-bc97-8181c95bcdc2" providerId="ADAL" clId="{D28FBAE7-94E1-4578-A1B6-F5BAF6C34FF0}" dt="2025-02-24T14:37:04.339" v="6020" actId="114"/>
          <ac:graphicFrameMkLst>
            <pc:docMk/>
            <pc:sldMk cId="2912635863" sldId="3050"/>
            <ac:graphicFrameMk id="6" creationId="{AC1AC1FD-6282-FCA1-216E-F1FDA70E742D}"/>
          </ac:graphicFrameMkLst>
        </pc:graphicFrameChg>
      </pc:sldChg>
      <pc:sldChg chg="addSp delSp modSp mod setBg">
        <pc:chgData name="paul meaney" userId="8f3b41ac-413d-46e0-bc97-8181c95bcdc2" providerId="ADAL" clId="{D28FBAE7-94E1-4578-A1B6-F5BAF6C34FF0}" dt="2025-02-24T16:30:32.721" v="8776" actId="114"/>
        <pc:sldMkLst>
          <pc:docMk/>
          <pc:sldMk cId="1708140210" sldId="3051"/>
        </pc:sldMkLst>
        <pc:spChg chg="mod">
          <ac:chgData name="paul meaney" userId="8f3b41ac-413d-46e0-bc97-8181c95bcdc2" providerId="ADAL" clId="{D28FBAE7-94E1-4578-A1B6-F5BAF6C34FF0}" dt="2025-02-24T09:14:22.110" v="369" actId="26606"/>
          <ac:spMkLst>
            <pc:docMk/>
            <pc:sldMk cId="1708140210" sldId="3051"/>
            <ac:spMk id="2" creationId="{F9B4A755-DE0E-9C1B-25BD-C8D9CC13966F}"/>
          </ac:spMkLst>
        </pc:spChg>
        <pc:spChg chg="mod">
          <ac:chgData name="paul meaney" userId="8f3b41ac-413d-46e0-bc97-8181c95bcdc2" providerId="ADAL" clId="{D28FBAE7-94E1-4578-A1B6-F5BAF6C34FF0}" dt="2025-02-24T09:14:22.110" v="369" actId="26606"/>
          <ac:spMkLst>
            <pc:docMk/>
            <pc:sldMk cId="1708140210" sldId="3051"/>
            <ac:spMk id="4" creationId="{CBD3D1AD-6263-055C-2991-3C5AAAB7E5F9}"/>
          </ac:spMkLst>
        </pc:spChg>
        <pc:graphicFrameChg chg="add mod modGraphic">
          <ac:chgData name="paul meaney" userId="8f3b41ac-413d-46e0-bc97-8181c95bcdc2" providerId="ADAL" clId="{D28FBAE7-94E1-4578-A1B6-F5BAF6C34FF0}" dt="2025-02-24T16:30:32.721" v="8776" actId="114"/>
          <ac:graphicFrameMkLst>
            <pc:docMk/>
            <pc:sldMk cId="1708140210" sldId="3051"/>
            <ac:graphicFrameMk id="6" creationId="{283798F8-7E14-4497-BF06-11191F431ECA}"/>
          </ac:graphicFrameMkLst>
        </pc:graphicFrameChg>
      </pc:sldChg>
      <pc:sldChg chg="addSp delSp modSp mod ord setBg">
        <pc:chgData name="paul meaney" userId="8f3b41ac-413d-46e0-bc97-8181c95bcdc2" providerId="ADAL" clId="{D28FBAE7-94E1-4578-A1B6-F5BAF6C34FF0}" dt="2025-02-24T09:31:23.036" v="1568" actId="114"/>
        <pc:sldMkLst>
          <pc:docMk/>
          <pc:sldMk cId="2631212582" sldId="3052"/>
        </pc:sldMkLst>
        <pc:spChg chg="mod">
          <ac:chgData name="paul meaney" userId="8f3b41ac-413d-46e0-bc97-8181c95bcdc2" providerId="ADAL" clId="{D28FBAE7-94E1-4578-A1B6-F5BAF6C34FF0}" dt="2025-02-24T09:31:07.218" v="1565" actId="26606"/>
          <ac:spMkLst>
            <pc:docMk/>
            <pc:sldMk cId="2631212582" sldId="3052"/>
            <ac:spMk id="2" creationId="{80104198-E404-1B8E-AD87-FD71B213C2FC}"/>
          </ac:spMkLst>
        </pc:spChg>
        <pc:spChg chg="mod">
          <ac:chgData name="paul meaney" userId="8f3b41ac-413d-46e0-bc97-8181c95bcdc2" providerId="ADAL" clId="{D28FBAE7-94E1-4578-A1B6-F5BAF6C34FF0}" dt="2025-02-24T09:31:07.218" v="1565" actId="26606"/>
          <ac:spMkLst>
            <pc:docMk/>
            <pc:sldMk cId="2631212582" sldId="3052"/>
            <ac:spMk id="4" creationId="{B881666F-988C-1DBA-F612-46382B770A84}"/>
          </ac:spMkLst>
        </pc:spChg>
        <pc:graphicFrameChg chg="add mod modGraphic">
          <ac:chgData name="paul meaney" userId="8f3b41ac-413d-46e0-bc97-8181c95bcdc2" providerId="ADAL" clId="{D28FBAE7-94E1-4578-A1B6-F5BAF6C34FF0}" dt="2025-02-24T09:31:23.036" v="1568" actId="114"/>
          <ac:graphicFrameMkLst>
            <pc:docMk/>
            <pc:sldMk cId="2631212582" sldId="3052"/>
            <ac:graphicFrameMk id="6" creationId="{0D77955B-5BCC-BFD3-7EE0-12BE322B8CC9}"/>
          </ac:graphicFrameMkLst>
        </pc:graphicFrameChg>
      </pc:sldChg>
      <pc:sldChg chg="modSp">
        <pc:chgData name="paul meaney" userId="8f3b41ac-413d-46e0-bc97-8181c95bcdc2" providerId="ADAL" clId="{D28FBAE7-94E1-4578-A1B6-F5BAF6C34FF0}" dt="2025-02-24T14:57:42.596" v="6373" actId="20577"/>
        <pc:sldMkLst>
          <pc:docMk/>
          <pc:sldMk cId="3252610619" sldId="3061"/>
        </pc:sldMkLst>
        <pc:graphicFrameChg chg="mod">
          <ac:chgData name="paul meaney" userId="8f3b41ac-413d-46e0-bc97-8181c95bcdc2" providerId="ADAL" clId="{D28FBAE7-94E1-4578-A1B6-F5BAF6C34FF0}" dt="2025-02-24T14:57:42.596" v="6373" actId="20577"/>
          <ac:graphicFrameMkLst>
            <pc:docMk/>
            <pc:sldMk cId="3252610619" sldId="3061"/>
            <ac:graphicFrameMk id="6" creationId="{C9CFACA9-E6A6-4D62-ACA3-C633340F9973}"/>
          </ac:graphicFrameMkLst>
        </pc:graphicFrameChg>
      </pc:sldChg>
      <pc:sldChg chg="modSp mod">
        <pc:chgData name="paul meaney" userId="8f3b41ac-413d-46e0-bc97-8181c95bcdc2" providerId="ADAL" clId="{D28FBAE7-94E1-4578-A1B6-F5BAF6C34FF0}" dt="2025-02-25T12:21:02.281" v="8919" actId="313"/>
        <pc:sldMkLst>
          <pc:docMk/>
          <pc:sldMk cId="1112917738" sldId="3063"/>
        </pc:sldMkLst>
        <pc:spChg chg="mod">
          <ac:chgData name="paul meaney" userId="8f3b41ac-413d-46e0-bc97-8181c95bcdc2" providerId="ADAL" clId="{D28FBAE7-94E1-4578-A1B6-F5BAF6C34FF0}" dt="2025-02-25T12:21:02.281" v="8919" actId="313"/>
          <ac:spMkLst>
            <pc:docMk/>
            <pc:sldMk cId="1112917738" sldId="3063"/>
            <ac:spMk id="2" creationId="{C69B8498-62D1-373B-E703-A0AAAE8FBCE6}"/>
          </ac:spMkLst>
        </pc:spChg>
      </pc:sldChg>
      <pc:sldChg chg="modSp mod">
        <pc:chgData name="paul meaney" userId="8f3b41ac-413d-46e0-bc97-8181c95bcdc2" providerId="ADAL" clId="{D28FBAE7-94E1-4578-A1B6-F5BAF6C34FF0}" dt="2025-02-25T12:21:00.049" v="8918" actId="313"/>
        <pc:sldMkLst>
          <pc:docMk/>
          <pc:sldMk cId="1693012253" sldId="3064"/>
        </pc:sldMkLst>
        <pc:spChg chg="mod">
          <ac:chgData name="paul meaney" userId="8f3b41ac-413d-46e0-bc97-8181c95bcdc2" providerId="ADAL" clId="{D28FBAE7-94E1-4578-A1B6-F5BAF6C34FF0}" dt="2025-02-25T12:21:00.049" v="8918" actId="313"/>
          <ac:spMkLst>
            <pc:docMk/>
            <pc:sldMk cId="1693012253" sldId="3064"/>
            <ac:spMk id="2" creationId="{B35DC056-5930-C1FB-1539-13B9378B5447}"/>
          </ac:spMkLst>
        </pc:spChg>
      </pc:sldChg>
      <pc:sldChg chg="modSp mod">
        <pc:chgData name="paul meaney" userId="8f3b41ac-413d-46e0-bc97-8181c95bcdc2" providerId="ADAL" clId="{D28FBAE7-94E1-4578-A1B6-F5BAF6C34FF0}" dt="2025-02-25T12:15:26.334" v="8880" actId="1076"/>
        <pc:sldMkLst>
          <pc:docMk/>
          <pc:sldMk cId="4281542258" sldId="3069"/>
        </pc:sldMkLst>
        <pc:grpChg chg="mod">
          <ac:chgData name="paul meaney" userId="8f3b41ac-413d-46e0-bc97-8181c95bcdc2" providerId="ADAL" clId="{D28FBAE7-94E1-4578-A1B6-F5BAF6C34FF0}" dt="2025-02-25T12:15:19.988" v="8878" actId="1076"/>
          <ac:grpSpMkLst>
            <pc:docMk/>
            <pc:sldMk cId="4281542258" sldId="3069"/>
            <ac:grpSpMk id="3" creationId="{E5C229B1-22CB-A673-8EDC-654453C345A0}"/>
          </ac:grpSpMkLst>
        </pc:grpChg>
        <pc:grpChg chg="mod">
          <ac:chgData name="paul meaney" userId="8f3b41ac-413d-46e0-bc97-8181c95bcdc2" providerId="ADAL" clId="{D28FBAE7-94E1-4578-A1B6-F5BAF6C34FF0}" dt="2025-02-25T12:15:22.136" v="8879" actId="1076"/>
          <ac:grpSpMkLst>
            <pc:docMk/>
            <pc:sldMk cId="4281542258" sldId="3069"/>
            <ac:grpSpMk id="8" creationId="{07B8DDE3-1423-3609-B51A-8B2AFD1C3A1A}"/>
          </ac:grpSpMkLst>
        </pc:grpChg>
        <pc:grpChg chg="mod">
          <ac:chgData name="paul meaney" userId="8f3b41ac-413d-46e0-bc97-8181c95bcdc2" providerId="ADAL" clId="{D28FBAE7-94E1-4578-A1B6-F5BAF6C34FF0}" dt="2025-02-25T12:15:26.334" v="8880" actId="1076"/>
          <ac:grpSpMkLst>
            <pc:docMk/>
            <pc:sldMk cId="4281542258" sldId="3069"/>
            <ac:grpSpMk id="11" creationId="{FCA35A52-A06D-5E91-94AF-D959223B6E1E}"/>
          </ac:grpSpMkLst>
        </pc:grpChg>
        <pc:graphicFrameChg chg="modGraphic">
          <ac:chgData name="paul meaney" userId="8f3b41ac-413d-46e0-bc97-8181c95bcdc2" providerId="ADAL" clId="{D28FBAE7-94E1-4578-A1B6-F5BAF6C34FF0}" dt="2025-02-25T12:15:12.804" v="8876" actId="14100"/>
          <ac:graphicFrameMkLst>
            <pc:docMk/>
            <pc:sldMk cId="4281542258" sldId="3069"/>
            <ac:graphicFrameMk id="5" creationId="{6AD49756-C7F1-BBE8-28D1-D5998C10C2B7}"/>
          </ac:graphicFrameMkLst>
        </pc:graphicFrameChg>
      </pc:sldChg>
      <pc:sldChg chg="modSp mod">
        <pc:chgData name="paul meaney" userId="8f3b41ac-413d-46e0-bc97-8181c95bcdc2" providerId="ADAL" clId="{D28FBAE7-94E1-4578-A1B6-F5BAF6C34FF0}" dt="2025-02-25T12:32:43.950" v="8982" actId="20577"/>
        <pc:sldMkLst>
          <pc:docMk/>
          <pc:sldMk cId="3972286290" sldId="3073"/>
        </pc:sldMkLst>
        <pc:graphicFrameChg chg="modGraphic">
          <ac:chgData name="paul meaney" userId="8f3b41ac-413d-46e0-bc97-8181c95bcdc2" providerId="ADAL" clId="{D28FBAE7-94E1-4578-A1B6-F5BAF6C34FF0}" dt="2025-02-25T12:32:43.950" v="8982" actId="20577"/>
          <ac:graphicFrameMkLst>
            <pc:docMk/>
            <pc:sldMk cId="3972286290" sldId="3073"/>
            <ac:graphicFrameMk id="5" creationId="{D69D582A-0AB6-F99B-66AC-8534D9B31E44}"/>
          </ac:graphicFrameMkLst>
        </pc:graphicFrameChg>
      </pc:sldChg>
      <pc:sldChg chg="modSp mod">
        <pc:chgData name="paul meaney" userId="8f3b41ac-413d-46e0-bc97-8181c95bcdc2" providerId="ADAL" clId="{D28FBAE7-94E1-4578-A1B6-F5BAF6C34FF0}" dt="2025-02-24T15:33:23.649" v="7170" actId="20577"/>
        <pc:sldMkLst>
          <pc:docMk/>
          <pc:sldMk cId="859297227" sldId="3094"/>
        </pc:sldMkLst>
        <pc:graphicFrameChg chg="modGraphic">
          <ac:chgData name="paul meaney" userId="8f3b41ac-413d-46e0-bc97-8181c95bcdc2" providerId="ADAL" clId="{D28FBAE7-94E1-4578-A1B6-F5BAF6C34FF0}" dt="2025-02-24T15:33:23.649" v="7170" actId="20577"/>
          <ac:graphicFrameMkLst>
            <pc:docMk/>
            <pc:sldMk cId="859297227" sldId="3094"/>
            <ac:graphicFrameMk id="5" creationId="{8817BB8C-63B7-306B-A10C-D30D6E6501A4}"/>
          </ac:graphicFrameMkLst>
        </pc:graphicFrameChg>
      </pc:sldChg>
      <pc:sldChg chg="modSp mod">
        <pc:chgData name="paul meaney" userId="8f3b41ac-413d-46e0-bc97-8181c95bcdc2" providerId="ADAL" clId="{D28FBAE7-94E1-4578-A1B6-F5BAF6C34FF0}" dt="2025-02-24T15:51:06.569" v="7727" actId="20577"/>
        <pc:sldMkLst>
          <pc:docMk/>
          <pc:sldMk cId="2759179855" sldId="3099"/>
        </pc:sldMkLst>
        <pc:graphicFrameChg chg="mod modGraphic">
          <ac:chgData name="paul meaney" userId="8f3b41ac-413d-46e0-bc97-8181c95bcdc2" providerId="ADAL" clId="{D28FBAE7-94E1-4578-A1B6-F5BAF6C34FF0}" dt="2025-02-24T15:51:06.569" v="7727" actId="20577"/>
          <ac:graphicFrameMkLst>
            <pc:docMk/>
            <pc:sldMk cId="2759179855" sldId="3099"/>
            <ac:graphicFrameMk id="5" creationId="{5EE9BA2C-EB83-BD5A-7926-BA53D6E83798}"/>
          </ac:graphicFrameMkLst>
        </pc:graphicFrameChg>
      </pc:sldChg>
      <pc:sldChg chg="modSp mod">
        <pc:chgData name="paul meaney" userId="8f3b41ac-413d-46e0-bc97-8181c95bcdc2" providerId="ADAL" clId="{D28FBAE7-94E1-4578-A1B6-F5BAF6C34FF0}" dt="2025-02-25T12:37:24.509" v="8983"/>
        <pc:sldMkLst>
          <pc:docMk/>
          <pc:sldMk cId="4139022099" sldId="3101"/>
        </pc:sldMkLst>
        <pc:spChg chg="mod">
          <ac:chgData name="paul meaney" userId="8f3b41ac-413d-46e0-bc97-8181c95bcdc2" providerId="ADAL" clId="{D28FBAE7-94E1-4578-A1B6-F5BAF6C34FF0}" dt="2025-02-25T12:37:24.509" v="8983"/>
          <ac:spMkLst>
            <pc:docMk/>
            <pc:sldMk cId="4139022099" sldId="3101"/>
            <ac:spMk id="2" creationId="{436973ED-711C-CCC7-BB05-E1A8B7499631}"/>
          </ac:spMkLst>
        </pc:spChg>
      </pc:sldChg>
      <pc:sldChg chg="modSp mod">
        <pc:chgData name="paul meaney" userId="8f3b41ac-413d-46e0-bc97-8181c95bcdc2" providerId="ADAL" clId="{D28FBAE7-94E1-4578-A1B6-F5BAF6C34FF0}" dt="2025-02-24T15:58:52.201" v="7736" actId="20577"/>
        <pc:sldMkLst>
          <pc:docMk/>
          <pc:sldMk cId="4219234583" sldId="3105"/>
        </pc:sldMkLst>
        <pc:graphicFrameChg chg="mod modGraphic">
          <ac:chgData name="paul meaney" userId="8f3b41ac-413d-46e0-bc97-8181c95bcdc2" providerId="ADAL" clId="{D28FBAE7-94E1-4578-A1B6-F5BAF6C34FF0}" dt="2025-02-24T15:58:52.201" v="7736" actId="20577"/>
          <ac:graphicFrameMkLst>
            <pc:docMk/>
            <pc:sldMk cId="4219234583" sldId="3105"/>
            <ac:graphicFrameMk id="5" creationId="{683E98FA-5831-54F4-E4B1-AE7720EB4E41}"/>
          </ac:graphicFrameMkLst>
        </pc:graphicFrameChg>
      </pc:sldChg>
      <pc:sldChg chg="modSp mod">
        <pc:chgData name="paul meaney" userId="8f3b41ac-413d-46e0-bc97-8181c95bcdc2" providerId="ADAL" clId="{D28FBAE7-94E1-4578-A1B6-F5BAF6C34FF0}" dt="2025-02-24T16:06:54.969" v="8016" actId="20577"/>
        <pc:sldMkLst>
          <pc:docMk/>
          <pc:sldMk cId="2030707807" sldId="3115"/>
        </pc:sldMkLst>
        <pc:graphicFrameChg chg="modGraphic">
          <ac:chgData name="paul meaney" userId="8f3b41ac-413d-46e0-bc97-8181c95bcdc2" providerId="ADAL" clId="{D28FBAE7-94E1-4578-A1B6-F5BAF6C34FF0}" dt="2025-02-24T16:06:54.969" v="8016" actId="20577"/>
          <ac:graphicFrameMkLst>
            <pc:docMk/>
            <pc:sldMk cId="2030707807" sldId="3115"/>
            <ac:graphicFrameMk id="5" creationId="{2ACA7C3E-F7D4-F424-C597-AC58812FB487}"/>
          </ac:graphicFrameMkLst>
        </pc:graphicFrameChg>
      </pc:sldChg>
      <pc:sldChg chg="modSp mod">
        <pc:chgData name="paul meaney" userId="8f3b41ac-413d-46e0-bc97-8181c95bcdc2" providerId="ADAL" clId="{D28FBAE7-94E1-4578-A1B6-F5BAF6C34FF0}" dt="2025-02-24T16:15:54.449" v="8120" actId="20577"/>
        <pc:sldMkLst>
          <pc:docMk/>
          <pc:sldMk cId="1968739883" sldId="3125"/>
        </pc:sldMkLst>
        <pc:graphicFrameChg chg="mod modGraphic">
          <ac:chgData name="paul meaney" userId="8f3b41ac-413d-46e0-bc97-8181c95bcdc2" providerId="ADAL" clId="{D28FBAE7-94E1-4578-A1B6-F5BAF6C34FF0}" dt="2025-02-24T16:15:54.449" v="8120" actId="20577"/>
          <ac:graphicFrameMkLst>
            <pc:docMk/>
            <pc:sldMk cId="1968739883" sldId="3125"/>
            <ac:graphicFrameMk id="5" creationId="{E1B853FF-9D2F-F1E4-C2BF-B768556B2748}"/>
          </ac:graphicFrameMkLst>
        </pc:graphicFrameChg>
      </pc:sldChg>
      <pc:sldChg chg="modSp">
        <pc:chgData name="paul meaney" userId="8f3b41ac-413d-46e0-bc97-8181c95bcdc2" providerId="ADAL" clId="{D28FBAE7-94E1-4578-A1B6-F5BAF6C34FF0}" dt="2025-02-25T13:08:25.737" v="9042" actId="114"/>
        <pc:sldMkLst>
          <pc:docMk/>
          <pc:sldMk cId="1407223902" sldId="3127"/>
        </pc:sldMkLst>
        <pc:graphicFrameChg chg="mod">
          <ac:chgData name="paul meaney" userId="8f3b41ac-413d-46e0-bc97-8181c95bcdc2" providerId="ADAL" clId="{D28FBAE7-94E1-4578-A1B6-F5BAF6C34FF0}" dt="2025-02-25T13:08:25.737" v="9042" actId="114"/>
          <ac:graphicFrameMkLst>
            <pc:docMk/>
            <pc:sldMk cId="1407223902" sldId="3127"/>
            <ac:graphicFrameMk id="6" creationId="{D84E637F-523C-65F4-ACE4-A42008A6B995}"/>
          </ac:graphicFrameMkLst>
        </pc:graphicFrameChg>
      </pc:sldChg>
      <pc:sldChg chg="modSp">
        <pc:chgData name="paul meaney" userId="8f3b41ac-413d-46e0-bc97-8181c95bcdc2" providerId="ADAL" clId="{D28FBAE7-94E1-4578-A1B6-F5BAF6C34FF0}" dt="2025-02-24T10:39:09.158" v="3812" actId="1076"/>
        <pc:sldMkLst>
          <pc:docMk/>
          <pc:sldMk cId="3646521217" sldId="3130"/>
        </pc:sldMkLst>
        <pc:spChg chg="mod">
          <ac:chgData name="paul meaney" userId="8f3b41ac-413d-46e0-bc97-8181c95bcdc2" providerId="ADAL" clId="{D28FBAE7-94E1-4578-A1B6-F5BAF6C34FF0}" dt="2025-02-24T10:39:09.158" v="3812" actId="1076"/>
          <ac:spMkLst>
            <pc:docMk/>
            <pc:sldMk cId="3646521217" sldId="3130"/>
            <ac:spMk id="9" creationId="{C23AC295-FBE9-A518-CAB7-6E6B5367D8A1}"/>
          </ac:spMkLst>
        </pc:spChg>
        <pc:picChg chg="mod">
          <ac:chgData name="paul meaney" userId="8f3b41ac-413d-46e0-bc97-8181c95bcdc2" providerId="ADAL" clId="{D28FBAE7-94E1-4578-A1B6-F5BAF6C34FF0}" dt="2025-02-24T10:39:09.158" v="3812" actId="1076"/>
          <ac:picMkLst>
            <pc:docMk/>
            <pc:sldMk cId="3646521217" sldId="3130"/>
            <ac:picMk id="2050" creationId="{3D12E0B6-2573-5F4C-4FB6-6CBEC831785D}"/>
          </ac:picMkLst>
        </pc:picChg>
      </pc:sldChg>
      <pc:sldChg chg="modSp">
        <pc:chgData name="paul meaney" userId="8f3b41ac-413d-46e0-bc97-8181c95bcdc2" providerId="ADAL" clId="{D28FBAE7-94E1-4578-A1B6-F5BAF6C34FF0}" dt="2025-02-24T16:10:00.786" v="8032" actId="20577"/>
        <pc:sldMkLst>
          <pc:docMk/>
          <pc:sldMk cId="919745238" sldId="3136"/>
        </pc:sldMkLst>
        <pc:graphicFrameChg chg="mod">
          <ac:chgData name="paul meaney" userId="8f3b41ac-413d-46e0-bc97-8181c95bcdc2" providerId="ADAL" clId="{D28FBAE7-94E1-4578-A1B6-F5BAF6C34FF0}" dt="2025-02-24T16:10:00.786" v="8032" actId="20577"/>
          <ac:graphicFrameMkLst>
            <pc:docMk/>
            <pc:sldMk cId="919745238" sldId="3136"/>
            <ac:graphicFrameMk id="6" creationId="{D1F03C0C-1A75-83D4-5385-A9CF318B87D1}"/>
          </ac:graphicFrameMkLst>
        </pc:graphicFrameChg>
      </pc:sldChg>
      <pc:sldChg chg="addSp delSp modSp mod modAnim">
        <pc:chgData name="paul meaney" userId="8f3b41ac-413d-46e0-bc97-8181c95bcdc2" providerId="ADAL" clId="{D28FBAE7-94E1-4578-A1B6-F5BAF6C34FF0}" dt="2025-02-24T10:55:30.687" v="4095"/>
        <pc:sldMkLst>
          <pc:docMk/>
          <pc:sldMk cId="1526703526" sldId="3144"/>
        </pc:sldMkLst>
        <pc:spChg chg="mod">
          <ac:chgData name="paul meaney" userId="8f3b41ac-413d-46e0-bc97-8181c95bcdc2" providerId="ADAL" clId="{D28FBAE7-94E1-4578-A1B6-F5BAF6C34FF0}" dt="2025-02-24T10:45:14.155" v="4019" actId="164"/>
          <ac:spMkLst>
            <pc:docMk/>
            <pc:sldMk cId="1526703526" sldId="3144"/>
            <ac:spMk id="3" creationId="{6F036BC2-3DBF-97D2-118E-D5620491649B}"/>
          </ac:spMkLst>
        </pc:spChg>
        <pc:spChg chg="mod topLvl">
          <ac:chgData name="paul meaney" userId="8f3b41ac-413d-46e0-bc97-8181c95bcdc2" providerId="ADAL" clId="{D28FBAE7-94E1-4578-A1B6-F5BAF6C34FF0}" dt="2025-02-24T10:51:59.434" v="4075" actId="164"/>
          <ac:spMkLst>
            <pc:docMk/>
            <pc:sldMk cId="1526703526" sldId="3144"/>
            <ac:spMk id="5" creationId="{1FF897C2-AEFB-CC7F-BBC1-A2DF660A5C7A}"/>
          </ac:spMkLst>
        </pc:spChg>
        <pc:spChg chg="mod topLvl">
          <ac:chgData name="paul meaney" userId="8f3b41ac-413d-46e0-bc97-8181c95bcdc2" providerId="ADAL" clId="{D28FBAE7-94E1-4578-A1B6-F5BAF6C34FF0}" dt="2025-02-24T10:51:59.434" v="4075" actId="164"/>
          <ac:spMkLst>
            <pc:docMk/>
            <pc:sldMk cId="1526703526" sldId="3144"/>
            <ac:spMk id="6" creationId="{5EFFF128-1A2A-BFBB-EF5C-0134254CCA00}"/>
          </ac:spMkLst>
        </pc:spChg>
        <pc:spChg chg="mod">
          <ac:chgData name="paul meaney" userId="8f3b41ac-413d-46e0-bc97-8181c95bcdc2" providerId="ADAL" clId="{D28FBAE7-94E1-4578-A1B6-F5BAF6C34FF0}" dt="2025-02-24T10:42:41.890" v="3876" actId="164"/>
          <ac:spMkLst>
            <pc:docMk/>
            <pc:sldMk cId="1526703526" sldId="3144"/>
            <ac:spMk id="7" creationId="{2C8B0121-8100-EC53-DBAB-D8C9D893539E}"/>
          </ac:spMkLst>
        </pc:spChg>
        <pc:spChg chg="mod">
          <ac:chgData name="paul meaney" userId="8f3b41ac-413d-46e0-bc97-8181c95bcdc2" providerId="ADAL" clId="{D28FBAE7-94E1-4578-A1B6-F5BAF6C34FF0}" dt="2025-02-24T10:42:41.890" v="3876" actId="164"/>
          <ac:spMkLst>
            <pc:docMk/>
            <pc:sldMk cId="1526703526" sldId="3144"/>
            <ac:spMk id="8" creationId="{1179B1FE-F4A6-2164-5062-A7287F6A36AA}"/>
          </ac:spMkLst>
        </pc:spChg>
        <pc:spChg chg="mod">
          <ac:chgData name="paul meaney" userId="8f3b41ac-413d-46e0-bc97-8181c95bcdc2" providerId="ADAL" clId="{D28FBAE7-94E1-4578-A1B6-F5BAF6C34FF0}" dt="2025-02-24T10:42:41.890" v="3876" actId="164"/>
          <ac:spMkLst>
            <pc:docMk/>
            <pc:sldMk cId="1526703526" sldId="3144"/>
            <ac:spMk id="9" creationId="{07E73F59-68E9-DE12-8491-3418B43F19C1}"/>
          </ac:spMkLst>
        </pc:spChg>
        <pc:spChg chg="mod">
          <ac:chgData name="paul meaney" userId="8f3b41ac-413d-46e0-bc97-8181c95bcdc2" providerId="ADAL" clId="{D28FBAE7-94E1-4578-A1B6-F5BAF6C34FF0}" dt="2025-02-24T10:42:41.890" v="3876" actId="164"/>
          <ac:spMkLst>
            <pc:docMk/>
            <pc:sldMk cId="1526703526" sldId="3144"/>
            <ac:spMk id="10" creationId="{83878911-E4EB-2B70-C35A-0306EF83F709}"/>
          </ac:spMkLst>
        </pc:spChg>
        <pc:spChg chg="mod ord">
          <ac:chgData name="paul meaney" userId="8f3b41ac-413d-46e0-bc97-8181c95bcdc2" providerId="ADAL" clId="{D28FBAE7-94E1-4578-A1B6-F5BAF6C34FF0}" dt="2025-02-24T10:50:46.346" v="4064" actId="166"/>
          <ac:spMkLst>
            <pc:docMk/>
            <pc:sldMk cId="1526703526" sldId="3144"/>
            <ac:spMk id="11" creationId="{77B478FD-1D39-D0AD-83B7-59711FF18C85}"/>
          </ac:spMkLst>
        </pc:spChg>
        <pc:spChg chg="mod">
          <ac:chgData name="paul meaney" userId="8f3b41ac-413d-46e0-bc97-8181c95bcdc2" providerId="ADAL" clId="{D28FBAE7-94E1-4578-A1B6-F5BAF6C34FF0}" dt="2025-02-24T10:41:48.630" v="3865" actId="164"/>
          <ac:spMkLst>
            <pc:docMk/>
            <pc:sldMk cId="1526703526" sldId="3144"/>
            <ac:spMk id="12" creationId="{39D4A562-D655-6AD2-8A82-57D49B737377}"/>
          </ac:spMkLst>
        </pc:spChg>
        <pc:spChg chg="mod">
          <ac:chgData name="paul meaney" userId="8f3b41ac-413d-46e0-bc97-8181c95bcdc2" providerId="ADAL" clId="{D28FBAE7-94E1-4578-A1B6-F5BAF6C34FF0}" dt="2025-02-24T10:41:48.630" v="3865" actId="164"/>
          <ac:spMkLst>
            <pc:docMk/>
            <pc:sldMk cId="1526703526" sldId="3144"/>
            <ac:spMk id="13" creationId="{7BE719C8-14E7-43C3-9106-690E4BA4D815}"/>
          </ac:spMkLst>
        </pc:spChg>
        <pc:spChg chg="mod">
          <ac:chgData name="paul meaney" userId="8f3b41ac-413d-46e0-bc97-8181c95bcdc2" providerId="ADAL" clId="{D28FBAE7-94E1-4578-A1B6-F5BAF6C34FF0}" dt="2025-02-24T09:22:29.545" v="671"/>
          <ac:spMkLst>
            <pc:docMk/>
            <pc:sldMk cId="1526703526" sldId="3144"/>
            <ac:spMk id="16" creationId="{15D9AE28-2CBE-6DC4-50BE-81963F8F133A}"/>
          </ac:spMkLst>
        </pc:spChg>
        <pc:spChg chg="add mod">
          <ac:chgData name="paul meaney" userId="8f3b41ac-413d-46e0-bc97-8181c95bcdc2" providerId="ADAL" clId="{D28FBAE7-94E1-4578-A1B6-F5BAF6C34FF0}" dt="2025-02-24T09:22:45.067" v="718" actId="14100"/>
          <ac:spMkLst>
            <pc:docMk/>
            <pc:sldMk cId="1526703526" sldId="3144"/>
            <ac:spMk id="17" creationId="{B77403BD-4906-F801-45EF-35DD3A33627B}"/>
          </ac:spMkLst>
        </pc:spChg>
        <pc:spChg chg="mod topLvl">
          <ac:chgData name="paul meaney" userId="8f3b41ac-413d-46e0-bc97-8181c95bcdc2" providerId="ADAL" clId="{D28FBAE7-94E1-4578-A1B6-F5BAF6C34FF0}" dt="2025-02-24T10:43:04.861" v="3882" actId="164"/>
          <ac:spMkLst>
            <pc:docMk/>
            <pc:sldMk cId="1526703526" sldId="3144"/>
            <ac:spMk id="19" creationId="{E4F79811-4556-9585-49BF-E8A46D641C5B}"/>
          </ac:spMkLst>
        </pc:spChg>
        <pc:spChg chg="mod topLvl">
          <ac:chgData name="paul meaney" userId="8f3b41ac-413d-46e0-bc97-8181c95bcdc2" providerId="ADAL" clId="{D28FBAE7-94E1-4578-A1B6-F5BAF6C34FF0}" dt="2025-02-24T10:43:04.861" v="3882" actId="164"/>
          <ac:spMkLst>
            <pc:docMk/>
            <pc:sldMk cId="1526703526" sldId="3144"/>
            <ac:spMk id="20" creationId="{49B2AFD7-1CEC-E03D-5AB9-8AF2605FF731}"/>
          </ac:spMkLst>
        </pc:spChg>
        <pc:spChg chg="add mod">
          <ac:chgData name="paul meaney" userId="8f3b41ac-413d-46e0-bc97-8181c95bcdc2" providerId="ADAL" clId="{D28FBAE7-94E1-4578-A1B6-F5BAF6C34FF0}" dt="2025-02-24T10:51:13.408" v="4069" actId="1076"/>
          <ac:spMkLst>
            <pc:docMk/>
            <pc:sldMk cId="1526703526" sldId="3144"/>
            <ac:spMk id="21" creationId="{E4FC54E2-32F3-1377-9673-0DE6A8C84131}"/>
          </ac:spMkLst>
        </pc:spChg>
        <pc:spChg chg="add mod ord">
          <ac:chgData name="paul meaney" userId="8f3b41ac-413d-46e0-bc97-8181c95bcdc2" providerId="ADAL" clId="{D28FBAE7-94E1-4578-A1B6-F5BAF6C34FF0}" dt="2025-02-24T10:48:19.093" v="4042" actId="14100"/>
          <ac:spMkLst>
            <pc:docMk/>
            <pc:sldMk cId="1526703526" sldId="3144"/>
            <ac:spMk id="23" creationId="{FEAF61F7-A349-B8AA-3D79-CC8A179DB663}"/>
          </ac:spMkLst>
        </pc:spChg>
        <pc:spChg chg="add mod topLvl">
          <ac:chgData name="paul meaney" userId="8f3b41ac-413d-46e0-bc97-8181c95bcdc2" providerId="ADAL" clId="{D28FBAE7-94E1-4578-A1B6-F5BAF6C34FF0}" dt="2025-02-24T10:53:01.370" v="4079" actId="14100"/>
          <ac:spMkLst>
            <pc:docMk/>
            <pc:sldMk cId="1526703526" sldId="3144"/>
            <ac:spMk id="24" creationId="{18DE2F90-4838-594E-A938-C68E84E5931A}"/>
          </ac:spMkLst>
        </pc:spChg>
        <pc:spChg chg="add mod">
          <ac:chgData name="paul meaney" userId="8f3b41ac-413d-46e0-bc97-8181c95bcdc2" providerId="ADAL" clId="{D28FBAE7-94E1-4578-A1B6-F5BAF6C34FF0}" dt="2025-02-24T10:50:55.603" v="4066" actId="1076"/>
          <ac:spMkLst>
            <pc:docMk/>
            <pc:sldMk cId="1526703526" sldId="3144"/>
            <ac:spMk id="31" creationId="{C5FD3554-5DFA-F6D8-8C34-3082FD3F8E69}"/>
          </ac:spMkLst>
        </pc:spChg>
        <pc:spChg chg="add mod">
          <ac:chgData name="paul meaney" userId="8f3b41ac-413d-46e0-bc97-8181c95bcdc2" providerId="ADAL" clId="{D28FBAE7-94E1-4578-A1B6-F5BAF6C34FF0}" dt="2025-02-24T10:51:54.478" v="4074" actId="1076"/>
          <ac:spMkLst>
            <pc:docMk/>
            <pc:sldMk cId="1526703526" sldId="3144"/>
            <ac:spMk id="32" creationId="{A245C867-813B-1986-772D-E0C6999B57D7}"/>
          </ac:spMkLst>
        </pc:spChg>
        <pc:spChg chg="add mod">
          <ac:chgData name="paul meaney" userId="8f3b41ac-413d-46e0-bc97-8181c95bcdc2" providerId="ADAL" clId="{D28FBAE7-94E1-4578-A1B6-F5BAF6C34FF0}" dt="2025-02-24T10:51:01.986" v="4068" actId="14100"/>
          <ac:spMkLst>
            <pc:docMk/>
            <pc:sldMk cId="1526703526" sldId="3144"/>
            <ac:spMk id="33" creationId="{FE0A6849-F1B2-2D69-9401-8459DE955C20}"/>
          </ac:spMkLst>
        </pc:spChg>
        <pc:spChg chg="add mod">
          <ac:chgData name="paul meaney" userId="8f3b41ac-413d-46e0-bc97-8181c95bcdc2" providerId="ADAL" clId="{D28FBAE7-94E1-4578-A1B6-F5BAF6C34FF0}" dt="2025-02-24T10:54:04.425" v="4085" actId="2085"/>
          <ac:spMkLst>
            <pc:docMk/>
            <pc:sldMk cId="1526703526" sldId="3144"/>
            <ac:spMk id="36" creationId="{675B1F40-F29A-2AA2-CA0B-4FE27E8E549D}"/>
          </ac:spMkLst>
        </pc:spChg>
        <pc:grpChg chg="add mod">
          <ac:chgData name="paul meaney" userId="8f3b41ac-413d-46e0-bc97-8181c95bcdc2" providerId="ADAL" clId="{D28FBAE7-94E1-4578-A1B6-F5BAF6C34FF0}" dt="2025-02-24T09:22:53.123" v="720" actId="1076"/>
          <ac:grpSpMkLst>
            <pc:docMk/>
            <pc:sldMk cId="1526703526" sldId="3144"/>
            <ac:grpSpMk id="14" creationId="{B6F787EC-C0A3-DAF4-32AF-5729E521B938}"/>
          </ac:grpSpMkLst>
        </pc:grpChg>
        <pc:grpChg chg="add mod">
          <ac:chgData name="paul meaney" userId="8f3b41ac-413d-46e0-bc97-8181c95bcdc2" providerId="ADAL" clId="{D28FBAE7-94E1-4578-A1B6-F5BAF6C34FF0}" dt="2025-02-24T10:41:48.630" v="3865" actId="164"/>
          <ac:grpSpMkLst>
            <pc:docMk/>
            <pc:sldMk cId="1526703526" sldId="3144"/>
            <ac:grpSpMk id="25" creationId="{36EBC0CD-2135-D824-974D-4B30D0C18A5A}"/>
          </ac:grpSpMkLst>
        </pc:grpChg>
        <pc:grpChg chg="add mod">
          <ac:chgData name="paul meaney" userId="8f3b41ac-413d-46e0-bc97-8181c95bcdc2" providerId="ADAL" clId="{D28FBAE7-94E1-4578-A1B6-F5BAF6C34FF0}" dt="2025-02-24T10:44:18.522" v="3972" actId="1076"/>
          <ac:grpSpMkLst>
            <pc:docMk/>
            <pc:sldMk cId="1526703526" sldId="3144"/>
            <ac:grpSpMk id="29" creationId="{CC34E56B-CE0C-0362-C62F-66DE4DCB9283}"/>
          </ac:grpSpMkLst>
        </pc:grpChg>
        <pc:grpChg chg="add mod">
          <ac:chgData name="paul meaney" userId="8f3b41ac-413d-46e0-bc97-8181c95bcdc2" providerId="ADAL" clId="{D28FBAE7-94E1-4578-A1B6-F5BAF6C34FF0}" dt="2025-02-24T10:43:04.861" v="3882" actId="164"/>
          <ac:grpSpMkLst>
            <pc:docMk/>
            <pc:sldMk cId="1526703526" sldId="3144"/>
            <ac:grpSpMk id="30" creationId="{2B47378E-13FE-E7F2-3473-046716F549FC}"/>
          </ac:grpSpMkLst>
        </pc:grpChg>
        <pc:grpChg chg="add mod">
          <ac:chgData name="paul meaney" userId="8f3b41ac-413d-46e0-bc97-8181c95bcdc2" providerId="ADAL" clId="{D28FBAE7-94E1-4578-A1B6-F5BAF6C34FF0}" dt="2025-02-24T10:45:14.155" v="4019" actId="164"/>
          <ac:grpSpMkLst>
            <pc:docMk/>
            <pc:sldMk cId="1526703526" sldId="3144"/>
            <ac:grpSpMk id="34" creationId="{01462940-0D4C-5911-565C-64C9366B051D}"/>
          </ac:grpSpMkLst>
        </pc:grpChg>
        <pc:grpChg chg="add mod">
          <ac:chgData name="paul meaney" userId="8f3b41ac-413d-46e0-bc97-8181c95bcdc2" providerId="ADAL" clId="{D28FBAE7-94E1-4578-A1B6-F5BAF6C34FF0}" dt="2025-02-24T10:51:59.434" v="4075" actId="164"/>
          <ac:grpSpMkLst>
            <pc:docMk/>
            <pc:sldMk cId="1526703526" sldId="3144"/>
            <ac:grpSpMk id="35" creationId="{202F65F3-17FC-5548-CCCA-51E2EA24E673}"/>
          </ac:grpSpMkLst>
        </pc:grpChg>
        <pc:picChg chg="mod">
          <ac:chgData name="paul meaney" userId="8f3b41ac-413d-46e0-bc97-8181c95bcdc2" providerId="ADAL" clId="{D28FBAE7-94E1-4578-A1B6-F5BAF6C34FF0}" dt="2025-02-24T09:22:29.545" v="671"/>
          <ac:picMkLst>
            <pc:docMk/>
            <pc:sldMk cId="1526703526" sldId="3144"/>
            <ac:picMk id="15" creationId="{1532F1F1-2198-097A-D621-A810144B4D10}"/>
          </ac:picMkLst>
        </pc:picChg>
        <pc:picChg chg="mod">
          <ac:chgData name="paul meaney" userId="8f3b41ac-413d-46e0-bc97-8181c95bcdc2" providerId="ADAL" clId="{D28FBAE7-94E1-4578-A1B6-F5BAF6C34FF0}" dt="2025-02-24T10:45:14.155" v="4019" actId="164"/>
          <ac:picMkLst>
            <pc:docMk/>
            <pc:sldMk cId="1526703526" sldId="3144"/>
            <ac:picMk id="18" creationId="{DCF72773-8A33-3854-D700-91DB733F0727}"/>
          </ac:picMkLst>
        </pc:picChg>
        <pc:picChg chg="mod">
          <ac:chgData name="paul meaney" userId="8f3b41ac-413d-46e0-bc97-8181c95bcdc2" providerId="ADAL" clId="{D28FBAE7-94E1-4578-A1B6-F5BAF6C34FF0}" dt="2025-02-24T10:55:17.771" v="4093"/>
          <ac:picMkLst>
            <pc:docMk/>
            <pc:sldMk cId="1526703526" sldId="3144"/>
            <ac:picMk id="37" creationId="{AB9F2D7E-2E5E-DFAB-3AF3-A4B6CE47CE68}"/>
          </ac:picMkLst>
        </pc:picChg>
      </pc:sldChg>
      <pc:sldChg chg="addSp delSp modSp mod">
        <pc:chgData name="paul meaney" userId="8f3b41ac-413d-46e0-bc97-8181c95bcdc2" providerId="ADAL" clId="{D28FBAE7-94E1-4578-A1B6-F5BAF6C34FF0}" dt="2025-02-24T09:23:31.352" v="768" actId="1076"/>
        <pc:sldMkLst>
          <pc:docMk/>
          <pc:sldMk cId="655484001" sldId="3145"/>
        </pc:sldMkLst>
        <pc:spChg chg="mod">
          <ac:chgData name="paul meaney" userId="8f3b41ac-413d-46e0-bc97-8181c95bcdc2" providerId="ADAL" clId="{D28FBAE7-94E1-4578-A1B6-F5BAF6C34FF0}" dt="2025-02-24T09:23:14.959" v="766" actId="20577"/>
          <ac:spMkLst>
            <pc:docMk/>
            <pc:sldMk cId="655484001" sldId="3145"/>
            <ac:spMk id="2" creationId="{80F21D7E-CF4B-E2A0-30CB-4D4F5A17F143}"/>
          </ac:spMkLst>
        </pc:spChg>
        <pc:spChg chg="add mod">
          <ac:chgData name="paul meaney" userId="8f3b41ac-413d-46e0-bc97-8181c95bcdc2" providerId="ADAL" clId="{D28FBAE7-94E1-4578-A1B6-F5BAF6C34FF0}" dt="2025-02-24T09:23:25.120" v="767" actId="1076"/>
          <ac:spMkLst>
            <pc:docMk/>
            <pc:sldMk cId="655484001" sldId="3145"/>
            <ac:spMk id="5" creationId="{D5107E9A-9B77-8BE9-1E21-B1298C13F713}"/>
          </ac:spMkLst>
        </pc:spChg>
        <pc:spChg chg="add mod">
          <ac:chgData name="paul meaney" userId="8f3b41ac-413d-46e0-bc97-8181c95bcdc2" providerId="ADAL" clId="{D28FBAE7-94E1-4578-A1B6-F5BAF6C34FF0}" dt="2025-02-24T09:11:12.836" v="7" actId="1076"/>
          <ac:spMkLst>
            <pc:docMk/>
            <pc:sldMk cId="655484001" sldId="3145"/>
            <ac:spMk id="6" creationId="{D500BB08-D230-4746-509B-8B5DF45F688F}"/>
          </ac:spMkLst>
        </pc:spChg>
        <pc:spChg chg="mod">
          <ac:chgData name="paul meaney" userId="8f3b41ac-413d-46e0-bc97-8181c95bcdc2" providerId="ADAL" clId="{D28FBAE7-94E1-4578-A1B6-F5BAF6C34FF0}" dt="2025-02-24T09:11:46.886" v="30" actId="14100"/>
          <ac:spMkLst>
            <pc:docMk/>
            <pc:sldMk cId="655484001" sldId="3145"/>
            <ac:spMk id="7" creationId="{D3792E34-404E-7804-FE23-69BDF41B8693}"/>
          </ac:spMkLst>
        </pc:spChg>
        <pc:spChg chg="mod">
          <ac:chgData name="paul meaney" userId="8f3b41ac-413d-46e0-bc97-8181c95bcdc2" providerId="ADAL" clId="{D28FBAE7-94E1-4578-A1B6-F5BAF6C34FF0}" dt="2025-02-24T09:10:54.977" v="4" actId="6549"/>
          <ac:spMkLst>
            <pc:docMk/>
            <pc:sldMk cId="655484001" sldId="3145"/>
            <ac:spMk id="9" creationId="{73A37B55-A724-8418-252A-2B3A05CC11EB}"/>
          </ac:spMkLst>
        </pc:spChg>
        <pc:spChg chg="add mod">
          <ac:chgData name="paul meaney" userId="8f3b41ac-413d-46e0-bc97-8181c95bcdc2" providerId="ADAL" clId="{D28FBAE7-94E1-4578-A1B6-F5BAF6C34FF0}" dt="2025-02-24T09:11:42.688" v="29" actId="1076"/>
          <ac:spMkLst>
            <pc:docMk/>
            <pc:sldMk cId="655484001" sldId="3145"/>
            <ac:spMk id="12" creationId="{15E94358-9B2B-7710-A342-34D780953002}"/>
          </ac:spMkLst>
        </pc:spChg>
        <pc:spChg chg="mod">
          <ac:chgData name="paul meaney" userId="8f3b41ac-413d-46e0-bc97-8181c95bcdc2" providerId="ADAL" clId="{D28FBAE7-94E1-4578-A1B6-F5BAF6C34FF0}" dt="2025-02-24T09:22:58.551" v="721"/>
          <ac:spMkLst>
            <pc:docMk/>
            <pc:sldMk cId="655484001" sldId="3145"/>
            <ac:spMk id="19" creationId="{2C43F4C1-8E3F-3F10-BA98-75F1418A0DE0}"/>
          </ac:spMkLst>
        </pc:spChg>
        <pc:spChg chg="add mod">
          <ac:chgData name="paul meaney" userId="8f3b41ac-413d-46e0-bc97-8181c95bcdc2" providerId="ADAL" clId="{D28FBAE7-94E1-4578-A1B6-F5BAF6C34FF0}" dt="2025-02-24T09:23:31.352" v="768" actId="1076"/>
          <ac:spMkLst>
            <pc:docMk/>
            <pc:sldMk cId="655484001" sldId="3145"/>
            <ac:spMk id="20" creationId="{472C8A4A-783F-3D6C-1BA0-F2249977EAB8}"/>
          </ac:spMkLst>
        </pc:spChg>
        <pc:spChg chg="add del">
          <ac:chgData name="paul meaney" userId="8f3b41ac-413d-46e0-bc97-8181c95bcdc2" providerId="ADAL" clId="{D28FBAE7-94E1-4578-A1B6-F5BAF6C34FF0}" dt="2025-02-24T09:10:42.492" v="3" actId="21"/>
          <ac:spMkLst>
            <pc:docMk/>
            <pc:sldMk cId="655484001" sldId="3145"/>
            <ac:spMk id="22" creationId="{68E9E8D3-8A5E-F1FE-5E5E-68D5AA7FA532}"/>
          </ac:spMkLst>
        </pc:spChg>
        <pc:spChg chg="mod">
          <ac:chgData name="paul meaney" userId="8f3b41ac-413d-46e0-bc97-8181c95bcdc2" providerId="ADAL" clId="{D28FBAE7-94E1-4578-A1B6-F5BAF6C34FF0}" dt="2025-02-24T09:11:03.818" v="5" actId="688"/>
          <ac:spMkLst>
            <pc:docMk/>
            <pc:sldMk cId="655484001" sldId="3145"/>
            <ac:spMk id="24" creationId="{B3D85340-2883-21D2-8A1B-AF0E59AE2CDE}"/>
          </ac:spMkLst>
        </pc:spChg>
        <pc:grpChg chg="add mod">
          <ac:chgData name="paul meaney" userId="8f3b41ac-413d-46e0-bc97-8181c95bcdc2" providerId="ADAL" clId="{D28FBAE7-94E1-4578-A1B6-F5BAF6C34FF0}" dt="2025-02-24T09:23:31.352" v="768" actId="1076"/>
          <ac:grpSpMkLst>
            <pc:docMk/>
            <pc:sldMk cId="655484001" sldId="3145"/>
            <ac:grpSpMk id="13" creationId="{27CC938B-BBB1-3CB6-4CD6-B14875DF9093}"/>
          </ac:grpSpMkLst>
        </pc:grpChg>
        <pc:picChg chg="mod">
          <ac:chgData name="paul meaney" userId="8f3b41ac-413d-46e0-bc97-8181c95bcdc2" providerId="ADAL" clId="{D28FBAE7-94E1-4578-A1B6-F5BAF6C34FF0}" dt="2025-02-24T09:22:58.551" v="721"/>
          <ac:picMkLst>
            <pc:docMk/>
            <pc:sldMk cId="655484001" sldId="3145"/>
            <ac:picMk id="18" creationId="{680E0F3A-A6C9-FD5B-4858-F35AF5D37A3E}"/>
          </ac:picMkLst>
        </pc:picChg>
      </pc:sldChg>
      <pc:sldChg chg="addSp delSp modSp mod modAnim">
        <pc:chgData name="paul meaney" userId="8f3b41ac-413d-46e0-bc97-8181c95bcdc2" providerId="ADAL" clId="{D28FBAE7-94E1-4578-A1B6-F5BAF6C34FF0}" dt="2025-02-24T11:19:26.013" v="4292" actId="1076"/>
        <pc:sldMkLst>
          <pc:docMk/>
          <pc:sldMk cId="3804117356" sldId="3147"/>
        </pc:sldMkLst>
        <pc:spChg chg="mod">
          <ac:chgData name="paul meaney" userId="8f3b41ac-413d-46e0-bc97-8181c95bcdc2" providerId="ADAL" clId="{D28FBAE7-94E1-4578-A1B6-F5BAF6C34FF0}" dt="2025-02-24T10:56:21.372" v="4118" actId="20577"/>
          <ac:spMkLst>
            <pc:docMk/>
            <pc:sldMk cId="3804117356" sldId="3147"/>
            <ac:spMk id="2" creationId="{76F8E70D-337F-9CE5-51E9-29FAF896C200}"/>
          </ac:spMkLst>
        </pc:spChg>
        <pc:spChg chg="mod">
          <ac:chgData name="paul meaney" userId="8f3b41ac-413d-46e0-bc97-8181c95bcdc2" providerId="ADAL" clId="{D28FBAE7-94E1-4578-A1B6-F5BAF6C34FF0}" dt="2025-02-24T10:57:02.388" v="4123" actId="164"/>
          <ac:spMkLst>
            <pc:docMk/>
            <pc:sldMk cId="3804117356" sldId="3147"/>
            <ac:spMk id="3" creationId="{3CBF42A5-5DD1-F7AB-F98A-9F1223F9EFF7}"/>
          </ac:spMkLst>
        </pc:spChg>
        <pc:spChg chg="mod">
          <ac:chgData name="paul meaney" userId="8f3b41ac-413d-46e0-bc97-8181c95bcdc2" providerId="ADAL" clId="{D28FBAE7-94E1-4578-A1B6-F5BAF6C34FF0}" dt="2025-02-24T10:57:02.388" v="4123" actId="164"/>
          <ac:spMkLst>
            <pc:docMk/>
            <pc:sldMk cId="3804117356" sldId="3147"/>
            <ac:spMk id="5" creationId="{6E4D7BCB-E963-E9BF-29BF-26FF72A03AEA}"/>
          </ac:spMkLst>
        </pc:spChg>
        <pc:spChg chg="mod">
          <ac:chgData name="paul meaney" userId="8f3b41ac-413d-46e0-bc97-8181c95bcdc2" providerId="ADAL" clId="{D28FBAE7-94E1-4578-A1B6-F5BAF6C34FF0}" dt="2025-02-24T10:57:02.388" v="4123" actId="164"/>
          <ac:spMkLst>
            <pc:docMk/>
            <pc:sldMk cId="3804117356" sldId="3147"/>
            <ac:spMk id="6" creationId="{5040106E-3498-1F6B-F140-5915C0D90524}"/>
          </ac:spMkLst>
        </pc:spChg>
        <pc:spChg chg="mod">
          <ac:chgData name="paul meaney" userId="8f3b41ac-413d-46e0-bc97-8181c95bcdc2" providerId="ADAL" clId="{D28FBAE7-94E1-4578-A1B6-F5BAF6C34FF0}" dt="2025-02-24T09:23:37.085" v="769"/>
          <ac:spMkLst>
            <pc:docMk/>
            <pc:sldMk cId="3804117356" sldId="3147"/>
            <ac:spMk id="9" creationId="{7040F1A2-2BF5-76A7-9D73-C56A9A4F0A6C}"/>
          </ac:spMkLst>
        </pc:spChg>
        <pc:spChg chg="add mod">
          <ac:chgData name="paul meaney" userId="8f3b41ac-413d-46e0-bc97-8181c95bcdc2" providerId="ADAL" clId="{D28FBAE7-94E1-4578-A1B6-F5BAF6C34FF0}" dt="2025-02-24T09:23:51.204" v="796" actId="14100"/>
          <ac:spMkLst>
            <pc:docMk/>
            <pc:sldMk cId="3804117356" sldId="3147"/>
            <ac:spMk id="10" creationId="{A045E220-7C07-E1B5-8B91-BF6DF4949592}"/>
          </ac:spMkLst>
        </pc:spChg>
        <pc:spChg chg="add mod">
          <ac:chgData name="paul meaney" userId="8f3b41ac-413d-46e0-bc97-8181c95bcdc2" providerId="ADAL" clId="{D28FBAE7-94E1-4578-A1B6-F5BAF6C34FF0}" dt="2025-02-24T11:19:09.740" v="4287" actId="1076"/>
          <ac:spMkLst>
            <pc:docMk/>
            <pc:sldMk cId="3804117356" sldId="3147"/>
            <ac:spMk id="11" creationId="{B900C1D5-CAF5-DD42-F422-976988ABD8C2}"/>
          </ac:spMkLst>
        </pc:spChg>
        <pc:spChg chg="mod">
          <ac:chgData name="paul meaney" userId="8f3b41ac-413d-46e0-bc97-8181c95bcdc2" providerId="ADAL" clId="{D28FBAE7-94E1-4578-A1B6-F5BAF6C34FF0}" dt="2025-02-24T10:57:10.055" v="4124" actId="164"/>
          <ac:spMkLst>
            <pc:docMk/>
            <pc:sldMk cId="3804117356" sldId="3147"/>
            <ac:spMk id="12" creationId="{06D1ED14-D934-46D7-673A-B05EFB3B74BD}"/>
          </ac:spMkLst>
        </pc:spChg>
        <pc:spChg chg="mod">
          <ac:chgData name="paul meaney" userId="8f3b41ac-413d-46e0-bc97-8181c95bcdc2" providerId="ADAL" clId="{D28FBAE7-94E1-4578-A1B6-F5BAF6C34FF0}" dt="2025-02-24T10:57:10.055" v="4124" actId="164"/>
          <ac:spMkLst>
            <pc:docMk/>
            <pc:sldMk cId="3804117356" sldId="3147"/>
            <ac:spMk id="13" creationId="{F3639BAF-57DA-E28C-481A-8B2907F060D9}"/>
          </ac:spMkLst>
        </pc:spChg>
        <pc:spChg chg="mod">
          <ac:chgData name="paul meaney" userId="8f3b41ac-413d-46e0-bc97-8181c95bcdc2" providerId="ADAL" clId="{D28FBAE7-94E1-4578-A1B6-F5BAF6C34FF0}" dt="2025-02-24T10:57:02.388" v="4123" actId="164"/>
          <ac:spMkLst>
            <pc:docMk/>
            <pc:sldMk cId="3804117356" sldId="3147"/>
            <ac:spMk id="14" creationId="{DF0F5271-8B51-087C-2E8E-60ADD48EDE4D}"/>
          </ac:spMkLst>
        </pc:spChg>
        <pc:spChg chg="mod">
          <ac:chgData name="paul meaney" userId="8f3b41ac-413d-46e0-bc97-8181c95bcdc2" providerId="ADAL" clId="{D28FBAE7-94E1-4578-A1B6-F5BAF6C34FF0}" dt="2025-02-24T10:57:02.388" v="4123" actId="164"/>
          <ac:spMkLst>
            <pc:docMk/>
            <pc:sldMk cId="3804117356" sldId="3147"/>
            <ac:spMk id="15" creationId="{67615E84-E121-960D-E0E1-0696C964493B}"/>
          </ac:spMkLst>
        </pc:spChg>
        <pc:spChg chg="add del mod">
          <ac:chgData name="paul meaney" userId="8f3b41ac-413d-46e0-bc97-8181c95bcdc2" providerId="ADAL" clId="{D28FBAE7-94E1-4578-A1B6-F5BAF6C34FF0}" dt="2025-02-24T11:16:32.895" v="4261" actId="14100"/>
          <ac:spMkLst>
            <pc:docMk/>
            <pc:sldMk cId="3804117356" sldId="3147"/>
            <ac:spMk id="16" creationId="{E4DD7959-D54C-F43F-56BB-01258E09A467}"/>
          </ac:spMkLst>
        </pc:spChg>
        <pc:spChg chg="mod">
          <ac:chgData name="paul meaney" userId="8f3b41ac-413d-46e0-bc97-8181c95bcdc2" providerId="ADAL" clId="{D28FBAE7-94E1-4578-A1B6-F5BAF6C34FF0}" dt="2025-02-24T11:00:11.410" v="4216" actId="1076"/>
          <ac:spMkLst>
            <pc:docMk/>
            <pc:sldMk cId="3804117356" sldId="3147"/>
            <ac:spMk id="17" creationId="{3E5371A3-9C44-5B56-AB3D-3AD0A94E068A}"/>
          </ac:spMkLst>
        </pc:spChg>
        <pc:spChg chg="mod">
          <ac:chgData name="paul meaney" userId="8f3b41ac-413d-46e0-bc97-8181c95bcdc2" providerId="ADAL" clId="{D28FBAE7-94E1-4578-A1B6-F5BAF6C34FF0}" dt="2025-02-24T10:56:54.741" v="4122" actId="164"/>
          <ac:spMkLst>
            <pc:docMk/>
            <pc:sldMk cId="3804117356" sldId="3147"/>
            <ac:spMk id="21" creationId="{D56E8597-619A-DCAA-C5C5-58D57219F2EC}"/>
          </ac:spMkLst>
        </pc:spChg>
        <pc:spChg chg="mod">
          <ac:chgData name="paul meaney" userId="8f3b41ac-413d-46e0-bc97-8181c95bcdc2" providerId="ADAL" clId="{D28FBAE7-94E1-4578-A1B6-F5BAF6C34FF0}" dt="2025-02-24T10:56:54.741" v="4122" actId="164"/>
          <ac:spMkLst>
            <pc:docMk/>
            <pc:sldMk cId="3804117356" sldId="3147"/>
            <ac:spMk id="22" creationId="{7F84B5A8-F0FC-FAFB-A555-941B236C34FC}"/>
          </ac:spMkLst>
        </pc:spChg>
        <pc:spChg chg="mod">
          <ac:chgData name="paul meaney" userId="8f3b41ac-413d-46e0-bc97-8181c95bcdc2" providerId="ADAL" clId="{D28FBAE7-94E1-4578-A1B6-F5BAF6C34FF0}" dt="2025-02-24T10:56:54.741" v="4122" actId="164"/>
          <ac:spMkLst>
            <pc:docMk/>
            <pc:sldMk cId="3804117356" sldId="3147"/>
            <ac:spMk id="23" creationId="{B15418CB-BAF4-67FC-1C1E-84241BDBE03B}"/>
          </ac:spMkLst>
        </pc:spChg>
        <pc:spChg chg="mod">
          <ac:chgData name="paul meaney" userId="8f3b41ac-413d-46e0-bc97-8181c95bcdc2" providerId="ADAL" clId="{D28FBAE7-94E1-4578-A1B6-F5BAF6C34FF0}" dt="2025-02-24T10:56:54.741" v="4122" actId="164"/>
          <ac:spMkLst>
            <pc:docMk/>
            <pc:sldMk cId="3804117356" sldId="3147"/>
            <ac:spMk id="24" creationId="{6CFF336B-799F-A68D-4D37-DB55A436497E}"/>
          </ac:spMkLst>
        </pc:spChg>
        <pc:spChg chg="mod">
          <ac:chgData name="paul meaney" userId="8f3b41ac-413d-46e0-bc97-8181c95bcdc2" providerId="ADAL" clId="{D28FBAE7-94E1-4578-A1B6-F5BAF6C34FF0}" dt="2025-02-24T10:56:54.741" v="4122" actId="164"/>
          <ac:spMkLst>
            <pc:docMk/>
            <pc:sldMk cId="3804117356" sldId="3147"/>
            <ac:spMk id="25" creationId="{83B47B5F-0002-7F06-B18F-139EFA9C1040}"/>
          </ac:spMkLst>
        </pc:spChg>
        <pc:spChg chg="mod">
          <ac:chgData name="paul meaney" userId="8f3b41ac-413d-46e0-bc97-8181c95bcdc2" providerId="ADAL" clId="{D28FBAE7-94E1-4578-A1B6-F5BAF6C34FF0}" dt="2025-02-24T10:57:24.699" v="4125" actId="164"/>
          <ac:spMkLst>
            <pc:docMk/>
            <pc:sldMk cId="3804117356" sldId="3147"/>
            <ac:spMk id="26" creationId="{EA21A05E-8262-DB4B-FC6B-B44834E34397}"/>
          </ac:spMkLst>
        </pc:spChg>
        <pc:spChg chg="add mod">
          <ac:chgData name="paul meaney" userId="8f3b41ac-413d-46e0-bc97-8181c95bcdc2" providerId="ADAL" clId="{D28FBAE7-94E1-4578-A1B6-F5BAF6C34FF0}" dt="2025-02-24T11:00:11.410" v="4216" actId="1076"/>
          <ac:spMkLst>
            <pc:docMk/>
            <pc:sldMk cId="3804117356" sldId="3147"/>
            <ac:spMk id="29" creationId="{55E59C4E-368A-0CA0-C35E-371F28BCDA38}"/>
          </ac:spMkLst>
        </pc:spChg>
        <pc:spChg chg="add mod">
          <ac:chgData name="paul meaney" userId="8f3b41ac-413d-46e0-bc97-8181c95bcdc2" providerId="ADAL" clId="{D28FBAE7-94E1-4578-A1B6-F5BAF6C34FF0}" dt="2025-02-24T11:12:58.947" v="4246" actId="1076"/>
          <ac:spMkLst>
            <pc:docMk/>
            <pc:sldMk cId="3804117356" sldId="3147"/>
            <ac:spMk id="30" creationId="{B078B245-6CC5-E83B-C965-F50E45013C19}"/>
          </ac:spMkLst>
        </pc:spChg>
        <pc:spChg chg="add mod">
          <ac:chgData name="paul meaney" userId="8f3b41ac-413d-46e0-bc97-8181c95bcdc2" providerId="ADAL" clId="{D28FBAE7-94E1-4578-A1B6-F5BAF6C34FF0}" dt="2025-02-24T11:19:14.180" v="4288" actId="1076"/>
          <ac:spMkLst>
            <pc:docMk/>
            <pc:sldMk cId="3804117356" sldId="3147"/>
            <ac:spMk id="31" creationId="{DB09AED2-705D-89DB-4F17-298BE0721B69}"/>
          </ac:spMkLst>
        </pc:spChg>
        <pc:spChg chg="add mod">
          <ac:chgData name="paul meaney" userId="8f3b41ac-413d-46e0-bc97-8181c95bcdc2" providerId="ADAL" clId="{D28FBAE7-94E1-4578-A1B6-F5BAF6C34FF0}" dt="2025-02-24T11:19:26.013" v="4292" actId="1076"/>
          <ac:spMkLst>
            <pc:docMk/>
            <pc:sldMk cId="3804117356" sldId="3147"/>
            <ac:spMk id="32" creationId="{CD458AF1-5A4D-F2F2-568D-6655BFD753D0}"/>
          </ac:spMkLst>
        </pc:spChg>
        <pc:spChg chg="add mod">
          <ac:chgData name="paul meaney" userId="8f3b41ac-413d-46e0-bc97-8181c95bcdc2" providerId="ADAL" clId="{D28FBAE7-94E1-4578-A1B6-F5BAF6C34FF0}" dt="2025-02-24T11:17:10.125" v="4265" actId="2085"/>
          <ac:spMkLst>
            <pc:docMk/>
            <pc:sldMk cId="3804117356" sldId="3147"/>
            <ac:spMk id="33" creationId="{295057D0-52E3-8EF2-9B6D-531AA1C48BC5}"/>
          </ac:spMkLst>
        </pc:spChg>
        <pc:grpChg chg="add mod">
          <ac:chgData name="paul meaney" userId="8f3b41ac-413d-46e0-bc97-8181c95bcdc2" providerId="ADAL" clId="{D28FBAE7-94E1-4578-A1B6-F5BAF6C34FF0}" dt="2025-02-24T09:23:53.901" v="797" actId="1076"/>
          <ac:grpSpMkLst>
            <pc:docMk/>
            <pc:sldMk cId="3804117356" sldId="3147"/>
            <ac:grpSpMk id="7" creationId="{83C28535-9ED1-999B-7C36-EFC33DD12502}"/>
          </ac:grpSpMkLst>
        </pc:grpChg>
        <pc:grpChg chg="add mod">
          <ac:chgData name="paul meaney" userId="8f3b41ac-413d-46e0-bc97-8181c95bcdc2" providerId="ADAL" clId="{D28FBAE7-94E1-4578-A1B6-F5BAF6C34FF0}" dt="2025-02-24T11:00:11.410" v="4216" actId="1076"/>
          <ac:grpSpMkLst>
            <pc:docMk/>
            <pc:sldMk cId="3804117356" sldId="3147"/>
            <ac:grpSpMk id="19" creationId="{CB6E3B2D-D371-7AC8-701D-057CE486F51F}"/>
          </ac:grpSpMkLst>
        </pc:grpChg>
        <pc:grpChg chg="add mod">
          <ac:chgData name="paul meaney" userId="8f3b41ac-413d-46e0-bc97-8181c95bcdc2" providerId="ADAL" clId="{D28FBAE7-94E1-4578-A1B6-F5BAF6C34FF0}" dt="2025-02-24T10:57:02.388" v="4123" actId="164"/>
          <ac:grpSpMkLst>
            <pc:docMk/>
            <pc:sldMk cId="3804117356" sldId="3147"/>
            <ac:grpSpMk id="20" creationId="{91EB4882-1EAC-EBDF-5B2B-35730B4CB22B}"/>
          </ac:grpSpMkLst>
        </pc:grpChg>
        <pc:grpChg chg="add mod">
          <ac:chgData name="paul meaney" userId="8f3b41ac-413d-46e0-bc97-8181c95bcdc2" providerId="ADAL" clId="{D28FBAE7-94E1-4578-A1B6-F5BAF6C34FF0}" dt="2025-02-24T11:16:36.930" v="4262" actId="14100"/>
          <ac:grpSpMkLst>
            <pc:docMk/>
            <pc:sldMk cId="3804117356" sldId="3147"/>
            <ac:grpSpMk id="27" creationId="{47F8EC3C-B966-B39C-23F5-DE73E606A775}"/>
          </ac:grpSpMkLst>
        </pc:grpChg>
        <pc:grpChg chg="add mod">
          <ac:chgData name="paul meaney" userId="8f3b41ac-413d-46e0-bc97-8181c95bcdc2" providerId="ADAL" clId="{D28FBAE7-94E1-4578-A1B6-F5BAF6C34FF0}" dt="2025-02-24T11:00:11.410" v="4216" actId="1076"/>
          <ac:grpSpMkLst>
            <pc:docMk/>
            <pc:sldMk cId="3804117356" sldId="3147"/>
            <ac:grpSpMk id="28" creationId="{7CAC129E-4314-47F5-3D86-A369E5FC3229}"/>
          </ac:grpSpMkLst>
        </pc:grpChg>
        <pc:picChg chg="mod">
          <ac:chgData name="paul meaney" userId="8f3b41ac-413d-46e0-bc97-8181c95bcdc2" providerId="ADAL" clId="{D28FBAE7-94E1-4578-A1B6-F5BAF6C34FF0}" dt="2025-02-24T09:23:37.085" v="769"/>
          <ac:picMkLst>
            <pc:docMk/>
            <pc:sldMk cId="3804117356" sldId="3147"/>
            <ac:picMk id="8" creationId="{4D1861E5-D285-346D-9102-516BF4881823}"/>
          </ac:picMkLst>
        </pc:picChg>
        <pc:picChg chg="mod">
          <ac:chgData name="paul meaney" userId="8f3b41ac-413d-46e0-bc97-8181c95bcdc2" providerId="ADAL" clId="{D28FBAE7-94E1-4578-A1B6-F5BAF6C34FF0}" dt="2025-02-24T10:57:24.699" v="4125" actId="164"/>
          <ac:picMkLst>
            <pc:docMk/>
            <pc:sldMk cId="3804117356" sldId="3147"/>
            <ac:picMk id="18" creationId="{9CA9AEC3-1C2A-2216-2BAD-C4981D5AAD86}"/>
          </ac:picMkLst>
        </pc:picChg>
        <pc:picChg chg="mod">
          <ac:chgData name="paul meaney" userId="8f3b41ac-413d-46e0-bc97-8181c95bcdc2" providerId="ADAL" clId="{D28FBAE7-94E1-4578-A1B6-F5BAF6C34FF0}" dt="2025-02-24T11:18:19.400" v="4273"/>
          <ac:picMkLst>
            <pc:docMk/>
            <pc:sldMk cId="3804117356" sldId="3147"/>
            <ac:picMk id="34" creationId="{EAE58224-3710-DEF7-CF08-CE442C02EA50}"/>
          </ac:picMkLst>
        </pc:picChg>
      </pc:sldChg>
      <pc:sldChg chg="addSp delSp modSp mod modAnim">
        <pc:chgData name="paul meaney" userId="8f3b41ac-413d-46e0-bc97-8181c95bcdc2" providerId="ADAL" clId="{D28FBAE7-94E1-4578-A1B6-F5BAF6C34FF0}" dt="2025-02-24T11:21:05.321" v="4390" actId="113"/>
        <pc:sldMkLst>
          <pc:docMk/>
          <pc:sldMk cId="800529097" sldId="3148"/>
        </pc:sldMkLst>
        <pc:spChg chg="mod">
          <ac:chgData name="paul meaney" userId="8f3b41ac-413d-46e0-bc97-8181c95bcdc2" providerId="ADAL" clId="{D28FBAE7-94E1-4578-A1B6-F5BAF6C34FF0}" dt="2025-02-24T11:20:36.817" v="4385" actId="164"/>
          <ac:spMkLst>
            <pc:docMk/>
            <pc:sldMk cId="800529097" sldId="3148"/>
            <ac:spMk id="3" creationId="{14C8F254-A0BA-8492-A3C7-4787EE32C869}"/>
          </ac:spMkLst>
        </pc:spChg>
        <pc:spChg chg="mod">
          <ac:chgData name="paul meaney" userId="8f3b41ac-413d-46e0-bc97-8181c95bcdc2" providerId="ADAL" clId="{D28FBAE7-94E1-4578-A1B6-F5BAF6C34FF0}" dt="2025-02-24T11:20:36.817" v="4385" actId="164"/>
          <ac:spMkLst>
            <pc:docMk/>
            <pc:sldMk cId="800529097" sldId="3148"/>
            <ac:spMk id="5" creationId="{2614648C-E052-2A61-F163-1DC48B1E3BF4}"/>
          </ac:spMkLst>
        </pc:spChg>
        <pc:spChg chg="mod">
          <ac:chgData name="paul meaney" userId="8f3b41ac-413d-46e0-bc97-8181c95bcdc2" providerId="ADAL" clId="{D28FBAE7-94E1-4578-A1B6-F5BAF6C34FF0}" dt="2025-02-24T11:20:36.817" v="4385" actId="164"/>
          <ac:spMkLst>
            <pc:docMk/>
            <pc:sldMk cId="800529097" sldId="3148"/>
            <ac:spMk id="6" creationId="{6E57DABA-D301-965C-1F05-D0F42472FA43}"/>
          </ac:spMkLst>
        </pc:spChg>
        <pc:spChg chg="mod">
          <ac:chgData name="paul meaney" userId="8f3b41ac-413d-46e0-bc97-8181c95bcdc2" providerId="ADAL" clId="{D28FBAE7-94E1-4578-A1B6-F5BAF6C34FF0}" dt="2025-02-24T11:20:30.563" v="4384" actId="164"/>
          <ac:spMkLst>
            <pc:docMk/>
            <pc:sldMk cId="800529097" sldId="3148"/>
            <ac:spMk id="7" creationId="{64245F22-4CCB-663B-4658-2BA65638C2E8}"/>
          </ac:spMkLst>
        </pc:spChg>
        <pc:spChg chg="mod">
          <ac:chgData name="paul meaney" userId="8f3b41ac-413d-46e0-bc97-8181c95bcdc2" providerId="ADAL" clId="{D28FBAE7-94E1-4578-A1B6-F5BAF6C34FF0}" dt="2025-02-24T11:20:30.563" v="4384" actId="164"/>
          <ac:spMkLst>
            <pc:docMk/>
            <pc:sldMk cId="800529097" sldId="3148"/>
            <ac:spMk id="8" creationId="{D975D5B7-701D-7B65-44B1-60EC03A871C7}"/>
          </ac:spMkLst>
        </pc:spChg>
        <pc:spChg chg="mod">
          <ac:chgData name="paul meaney" userId="8f3b41ac-413d-46e0-bc97-8181c95bcdc2" providerId="ADAL" clId="{D28FBAE7-94E1-4578-A1B6-F5BAF6C34FF0}" dt="2025-02-24T11:20:30.563" v="4384" actId="164"/>
          <ac:spMkLst>
            <pc:docMk/>
            <pc:sldMk cId="800529097" sldId="3148"/>
            <ac:spMk id="11" creationId="{9F34D36E-C582-7784-BEF0-48E3F55AA99A}"/>
          </ac:spMkLst>
        </pc:spChg>
        <pc:spChg chg="mod">
          <ac:chgData name="paul meaney" userId="8f3b41ac-413d-46e0-bc97-8181c95bcdc2" providerId="ADAL" clId="{D28FBAE7-94E1-4578-A1B6-F5BAF6C34FF0}" dt="2025-02-24T09:23:59.453" v="798"/>
          <ac:spMkLst>
            <pc:docMk/>
            <pc:sldMk cId="800529097" sldId="3148"/>
            <ac:spMk id="12" creationId="{256FBD25-6B37-B4D8-F3B8-AC6B11728915}"/>
          </ac:spMkLst>
        </pc:spChg>
        <pc:spChg chg="add mod">
          <ac:chgData name="paul meaney" userId="8f3b41ac-413d-46e0-bc97-8181c95bcdc2" providerId="ADAL" clId="{D28FBAE7-94E1-4578-A1B6-F5BAF6C34FF0}" dt="2025-02-24T09:24:18.538" v="862" actId="14100"/>
          <ac:spMkLst>
            <pc:docMk/>
            <pc:sldMk cId="800529097" sldId="3148"/>
            <ac:spMk id="13" creationId="{35785EB8-CD3C-2888-AF48-3646B26B9861}"/>
          </ac:spMkLst>
        </pc:spChg>
        <pc:spChg chg="mod">
          <ac:chgData name="paul meaney" userId="8f3b41ac-413d-46e0-bc97-8181c95bcdc2" providerId="ADAL" clId="{D28FBAE7-94E1-4578-A1B6-F5BAF6C34FF0}" dt="2025-02-24T11:20:36.817" v="4385" actId="164"/>
          <ac:spMkLst>
            <pc:docMk/>
            <pc:sldMk cId="800529097" sldId="3148"/>
            <ac:spMk id="14" creationId="{BBF3822D-FDE0-BC61-A6CD-ED57880B6CE9}"/>
          </ac:spMkLst>
        </pc:spChg>
        <pc:spChg chg="mod">
          <ac:chgData name="paul meaney" userId="8f3b41ac-413d-46e0-bc97-8181c95bcdc2" providerId="ADAL" clId="{D28FBAE7-94E1-4578-A1B6-F5BAF6C34FF0}" dt="2025-02-24T11:20:36.817" v="4385" actId="164"/>
          <ac:spMkLst>
            <pc:docMk/>
            <pc:sldMk cId="800529097" sldId="3148"/>
            <ac:spMk id="15" creationId="{30083895-4ACE-B5CC-65C1-BA7EB3B5FC68}"/>
          </ac:spMkLst>
        </pc:spChg>
        <pc:spChg chg="mod">
          <ac:chgData name="paul meaney" userId="8f3b41ac-413d-46e0-bc97-8181c95bcdc2" providerId="ADAL" clId="{D28FBAE7-94E1-4578-A1B6-F5BAF6C34FF0}" dt="2025-02-24T11:20:36.817" v="4385" actId="164"/>
          <ac:spMkLst>
            <pc:docMk/>
            <pc:sldMk cId="800529097" sldId="3148"/>
            <ac:spMk id="16" creationId="{EF6E666E-A9EE-F6EB-E250-809CCC0E3B19}"/>
          </ac:spMkLst>
        </pc:spChg>
        <pc:spChg chg="add mod">
          <ac:chgData name="paul meaney" userId="8f3b41ac-413d-46e0-bc97-8181c95bcdc2" providerId="ADAL" clId="{D28FBAE7-94E1-4578-A1B6-F5BAF6C34FF0}" dt="2025-02-24T11:20:44.241" v="4387" actId="14100"/>
          <ac:spMkLst>
            <pc:docMk/>
            <pc:sldMk cId="800529097" sldId="3148"/>
            <ac:spMk id="17" creationId="{6F8FB873-B7E2-FF61-7E75-C9DA95D5EB30}"/>
          </ac:spMkLst>
        </pc:spChg>
        <pc:spChg chg="mod">
          <ac:chgData name="paul meaney" userId="8f3b41ac-413d-46e0-bc97-8181c95bcdc2" providerId="ADAL" clId="{D28FBAE7-94E1-4578-A1B6-F5BAF6C34FF0}" dt="2025-02-24T11:20:30.563" v="4384" actId="164"/>
          <ac:spMkLst>
            <pc:docMk/>
            <pc:sldMk cId="800529097" sldId="3148"/>
            <ac:spMk id="19" creationId="{4CD6DFB6-7D2D-ECD0-E306-C30124818BE9}"/>
          </ac:spMkLst>
        </pc:spChg>
        <pc:spChg chg="mod">
          <ac:chgData name="paul meaney" userId="8f3b41ac-413d-46e0-bc97-8181c95bcdc2" providerId="ADAL" clId="{D28FBAE7-94E1-4578-A1B6-F5BAF6C34FF0}" dt="2025-02-24T11:20:30.563" v="4384" actId="164"/>
          <ac:spMkLst>
            <pc:docMk/>
            <pc:sldMk cId="800529097" sldId="3148"/>
            <ac:spMk id="20" creationId="{26024699-AF47-DEEA-A052-3CAD46C2F55E}"/>
          </ac:spMkLst>
        </pc:spChg>
        <pc:spChg chg="add mod">
          <ac:chgData name="paul meaney" userId="8f3b41ac-413d-46e0-bc97-8181c95bcdc2" providerId="ADAL" clId="{D28FBAE7-94E1-4578-A1B6-F5BAF6C34FF0}" dt="2025-02-24T11:20:52.320" v="4389" actId="1076"/>
          <ac:spMkLst>
            <pc:docMk/>
            <pc:sldMk cId="800529097" sldId="3148"/>
            <ac:spMk id="21" creationId="{C7144FA1-207E-A83C-4CE4-C0D47AB8D224}"/>
          </ac:spMkLst>
        </pc:spChg>
        <pc:spChg chg="add mod">
          <ac:chgData name="paul meaney" userId="8f3b41ac-413d-46e0-bc97-8181c95bcdc2" providerId="ADAL" clId="{D28FBAE7-94E1-4578-A1B6-F5BAF6C34FF0}" dt="2025-02-24T11:21:05.321" v="4390" actId="113"/>
          <ac:spMkLst>
            <pc:docMk/>
            <pc:sldMk cId="800529097" sldId="3148"/>
            <ac:spMk id="22" creationId="{78911031-20B8-F9C6-ECB7-605C4D180C3C}"/>
          </ac:spMkLst>
        </pc:spChg>
        <pc:spChg chg="mod">
          <ac:chgData name="paul meaney" userId="8f3b41ac-413d-46e0-bc97-8181c95bcdc2" providerId="ADAL" clId="{D28FBAE7-94E1-4578-A1B6-F5BAF6C34FF0}" dt="2025-02-24T11:20:30.563" v="4384" actId="164"/>
          <ac:spMkLst>
            <pc:docMk/>
            <pc:sldMk cId="800529097" sldId="3148"/>
            <ac:spMk id="27" creationId="{F43F303C-64F7-4275-5784-9D786116CD02}"/>
          </ac:spMkLst>
        </pc:spChg>
        <pc:grpChg chg="add mod">
          <ac:chgData name="paul meaney" userId="8f3b41ac-413d-46e0-bc97-8181c95bcdc2" providerId="ADAL" clId="{D28FBAE7-94E1-4578-A1B6-F5BAF6C34FF0}" dt="2025-02-24T09:24:16.416" v="861" actId="1076"/>
          <ac:grpSpMkLst>
            <pc:docMk/>
            <pc:sldMk cId="800529097" sldId="3148"/>
            <ac:grpSpMk id="9" creationId="{9934878C-F044-DC45-63C6-5E32A80BF637}"/>
          </ac:grpSpMkLst>
        </pc:grpChg>
        <pc:grpChg chg="add mod">
          <ac:chgData name="paul meaney" userId="8f3b41ac-413d-46e0-bc97-8181c95bcdc2" providerId="ADAL" clId="{D28FBAE7-94E1-4578-A1B6-F5BAF6C34FF0}" dt="2025-02-24T11:20:40.934" v="4386" actId="1076"/>
          <ac:grpSpMkLst>
            <pc:docMk/>
            <pc:sldMk cId="800529097" sldId="3148"/>
            <ac:grpSpMk id="23" creationId="{01DF5A85-62A2-C3F4-2757-E0AF3B5FD33A}"/>
          </ac:grpSpMkLst>
        </pc:grpChg>
        <pc:grpChg chg="add mod">
          <ac:chgData name="paul meaney" userId="8f3b41ac-413d-46e0-bc97-8181c95bcdc2" providerId="ADAL" clId="{D28FBAE7-94E1-4578-A1B6-F5BAF6C34FF0}" dt="2025-02-24T11:20:36.817" v="4385" actId="164"/>
          <ac:grpSpMkLst>
            <pc:docMk/>
            <pc:sldMk cId="800529097" sldId="3148"/>
            <ac:grpSpMk id="24" creationId="{4A759E93-DC47-6231-CEED-371B0E43FC8D}"/>
          </ac:grpSpMkLst>
        </pc:grpChg>
        <pc:picChg chg="mod">
          <ac:chgData name="paul meaney" userId="8f3b41ac-413d-46e0-bc97-8181c95bcdc2" providerId="ADAL" clId="{D28FBAE7-94E1-4578-A1B6-F5BAF6C34FF0}" dt="2025-02-24T09:23:59.453" v="798"/>
          <ac:picMkLst>
            <pc:docMk/>
            <pc:sldMk cId="800529097" sldId="3148"/>
            <ac:picMk id="10" creationId="{73367E71-EBEC-55B1-DBD6-64ABA0B0E902}"/>
          </ac:picMkLst>
        </pc:picChg>
      </pc:sldChg>
      <pc:sldChg chg="addSp delSp modSp add mod modAnim">
        <pc:chgData name="paul meaney" userId="8f3b41ac-413d-46e0-bc97-8181c95bcdc2" providerId="ADAL" clId="{D28FBAE7-94E1-4578-A1B6-F5BAF6C34FF0}" dt="2025-02-24T11:23:06.169" v="4486"/>
        <pc:sldMkLst>
          <pc:docMk/>
          <pc:sldMk cId="1936328146" sldId="3149"/>
        </pc:sldMkLst>
        <pc:spChg chg="mod">
          <ac:chgData name="paul meaney" userId="8f3b41ac-413d-46e0-bc97-8181c95bcdc2" providerId="ADAL" clId="{D28FBAE7-94E1-4578-A1B6-F5BAF6C34FF0}" dt="2025-02-24T09:14:37.496" v="377" actId="20577"/>
          <ac:spMkLst>
            <pc:docMk/>
            <pc:sldMk cId="1936328146" sldId="3149"/>
            <ac:spMk id="2" creationId="{82F1D461-8AE1-A995-0E8D-C7F4A9295449}"/>
          </ac:spMkLst>
        </pc:spChg>
        <pc:spChg chg="mod">
          <ac:chgData name="paul meaney" userId="8f3b41ac-413d-46e0-bc97-8181c95bcdc2" providerId="ADAL" clId="{D28FBAE7-94E1-4578-A1B6-F5BAF6C34FF0}" dt="2025-02-24T09:17:38.736" v="446" actId="1076"/>
          <ac:spMkLst>
            <pc:docMk/>
            <pc:sldMk cId="1936328146" sldId="3149"/>
            <ac:spMk id="3" creationId="{458F5984-12FD-5664-9780-1E610F4C2DB3}"/>
          </ac:spMkLst>
        </pc:spChg>
        <pc:spChg chg="mod">
          <ac:chgData name="paul meaney" userId="8f3b41ac-413d-46e0-bc97-8181c95bcdc2" providerId="ADAL" clId="{D28FBAE7-94E1-4578-A1B6-F5BAF6C34FF0}" dt="2025-02-24T09:17:38.736" v="446" actId="1076"/>
          <ac:spMkLst>
            <pc:docMk/>
            <pc:sldMk cId="1936328146" sldId="3149"/>
            <ac:spMk id="5" creationId="{17B51866-BAC6-4A60-A70E-2280B924A3FA}"/>
          </ac:spMkLst>
        </pc:spChg>
        <pc:spChg chg="mod">
          <ac:chgData name="paul meaney" userId="8f3b41ac-413d-46e0-bc97-8181c95bcdc2" providerId="ADAL" clId="{D28FBAE7-94E1-4578-A1B6-F5BAF6C34FF0}" dt="2025-02-24T09:17:38.736" v="446" actId="1076"/>
          <ac:spMkLst>
            <pc:docMk/>
            <pc:sldMk cId="1936328146" sldId="3149"/>
            <ac:spMk id="6" creationId="{546F90C7-E93A-BC9E-C633-A70C7B1F39C9}"/>
          </ac:spMkLst>
        </pc:spChg>
        <pc:spChg chg="add mod">
          <ac:chgData name="paul meaney" userId="8f3b41ac-413d-46e0-bc97-8181c95bcdc2" providerId="ADAL" clId="{D28FBAE7-94E1-4578-A1B6-F5BAF6C34FF0}" dt="2025-02-24T09:17:27.447" v="444" actId="164"/>
          <ac:spMkLst>
            <pc:docMk/>
            <pc:sldMk cId="1936328146" sldId="3149"/>
            <ac:spMk id="7" creationId="{8B5348A9-0A93-3AC7-2EE6-5BEE168BB77B}"/>
          </ac:spMkLst>
        </pc:spChg>
        <pc:spChg chg="add mod">
          <ac:chgData name="paul meaney" userId="8f3b41ac-413d-46e0-bc97-8181c95bcdc2" providerId="ADAL" clId="{D28FBAE7-94E1-4578-A1B6-F5BAF6C34FF0}" dt="2025-02-24T09:18:45.729" v="478" actId="14100"/>
          <ac:spMkLst>
            <pc:docMk/>
            <pc:sldMk cId="1936328146" sldId="3149"/>
            <ac:spMk id="8" creationId="{E389A3DA-291F-2D69-B8DF-CB902AD872E8}"/>
          </ac:spMkLst>
        </pc:spChg>
        <pc:spChg chg="add mod">
          <ac:chgData name="paul meaney" userId="8f3b41ac-413d-46e0-bc97-8181c95bcdc2" providerId="ADAL" clId="{D28FBAE7-94E1-4578-A1B6-F5BAF6C34FF0}" dt="2025-02-24T09:17:27.447" v="444" actId="164"/>
          <ac:spMkLst>
            <pc:docMk/>
            <pc:sldMk cId="1936328146" sldId="3149"/>
            <ac:spMk id="9" creationId="{4D4365F0-BBC7-BA1F-3603-AEB032ADC780}"/>
          </ac:spMkLst>
        </pc:spChg>
        <pc:spChg chg="add mod">
          <ac:chgData name="paul meaney" userId="8f3b41ac-413d-46e0-bc97-8181c95bcdc2" providerId="ADAL" clId="{D28FBAE7-94E1-4578-A1B6-F5BAF6C34FF0}" dt="2025-02-24T09:18:20.645" v="471" actId="1076"/>
          <ac:spMkLst>
            <pc:docMk/>
            <pc:sldMk cId="1936328146" sldId="3149"/>
            <ac:spMk id="11" creationId="{703D20A0-51E8-EC2A-EAC7-CF4A7EE7EC51}"/>
          </ac:spMkLst>
        </pc:spChg>
        <pc:spChg chg="mod">
          <ac:chgData name="paul meaney" userId="8f3b41ac-413d-46e0-bc97-8181c95bcdc2" providerId="ADAL" clId="{D28FBAE7-94E1-4578-A1B6-F5BAF6C34FF0}" dt="2025-02-24T09:17:38.736" v="446" actId="1076"/>
          <ac:spMkLst>
            <pc:docMk/>
            <pc:sldMk cId="1936328146" sldId="3149"/>
            <ac:spMk id="13" creationId="{A7F54F5E-F761-C4AA-83FC-7CA743E55A6B}"/>
          </ac:spMkLst>
        </pc:spChg>
        <pc:spChg chg="mod">
          <ac:chgData name="paul meaney" userId="8f3b41ac-413d-46e0-bc97-8181c95bcdc2" providerId="ADAL" clId="{D28FBAE7-94E1-4578-A1B6-F5BAF6C34FF0}" dt="2025-02-24T09:17:38.736" v="446" actId="1076"/>
          <ac:spMkLst>
            <pc:docMk/>
            <pc:sldMk cId="1936328146" sldId="3149"/>
            <ac:spMk id="14" creationId="{5B8B29A6-6F4A-8292-30DB-A846A3F446EE}"/>
          </ac:spMkLst>
        </pc:spChg>
        <pc:spChg chg="mod">
          <ac:chgData name="paul meaney" userId="8f3b41ac-413d-46e0-bc97-8181c95bcdc2" providerId="ADAL" clId="{D28FBAE7-94E1-4578-A1B6-F5BAF6C34FF0}" dt="2025-02-24T09:17:38.736" v="446" actId="1076"/>
          <ac:spMkLst>
            <pc:docMk/>
            <pc:sldMk cId="1936328146" sldId="3149"/>
            <ac:spMk id="15" creationId="{8E0D66E5-2F13-5693-8683-11D5A2A3A1E7}"/>
          </ac:spMkLst>
        </pc:spChg>
        <pc:spChg chg="mod">
          <ac:chgData name="paul meaney" userId="8f3b41ac-413d-46e0-bc97-8181c95bcdc2" providerId="ADAL" clId="{D28FBAE7-94E1-4578-A1B6-F5BAF6C34FF0}" dt="2025-02-24T09:17:38.736" v="446" actId="1076"/>
          <ac:spMkLst>
            <pc:docMk/>
            <pc:sldMk cId="1936328146" sldId="3149"/>
            <ac:spMk id="17" creationId="{E6DB252C-619E-A2F6-868F-B13398832153}"/>
          </ac:spMkLst>
        </pc:spChg>
        <pc:spChg chg="add mod">
          <ac:chgData name="paul meaney" userId="8f3b41ac-413d-46e0-bc97-8181c95bcdc2" providerId="ADAL" clId="{D28FBAE7-94E1-4578-A1B6-F5BAF6C34FF0}" dt="2025-02-24T09:19:04.141" v="482" actId="14100"/>
          <ac:spMkLst>
            <pc:docMk/>
            <pc:sldMk cId="1936328146" sldId="3149"/>
            <ac:spMk id="19" creationId="{D880D14E-420E-5C86-AFB9-243F7D07C782}"/>
          </ac:spMkLst>
        </pc:spChg>
        <pc:spChg chg="add mod">
          <ac:chgData name="paul meaney" userId="8f3b41ac-413d-46e0-bc97-8181c95bcdc2" providerId="ADAL" clId="{D28FBAE7-94E1-4578-A1B6-F5BAF6C34FF0}" dt="2025-02-24T09:19:26.096" v="491" actId="208"/>
          <ac:spMkLst>
            <pc:docMk/>
            <pc:sldMk cId="1936328146" sldId="3149"/>
            <ac:spMk id="20" creationId="{7D98878C-93F1-B98B-1761-012B06FB3D26}"/>
          </ac:spMkLst>
        </pc:spChg>
        <pc:spChg chg="mod">
          <ac:chgData name="paul meaney" userId="8f3b41ac-413d-46e0-bc97-8181c95bcdc2" providerId="ADAL" clId="{D28FBAE7-94E1-4578-A1B6-F5BAF6C34FF0}" dt="2025-02-24T09:17:38.736" v="446" actId="1076"/>
          <ac:spMkLst>
            <pc:docMk/>
            <pc:sldMk cId="1936328146" sldId="3149"/>
            <ac:spMk id="21" creationId="{CCCC482C-8DCB-90C8-15BC-03C50B15138A}"/>
          </ac:spMkLst>
        </pc:spChg>
        <pc:spChg chg="mod">
          <ac:chgData name="paul meaney" userId="8f3b41ac-413d-46e0-bc97-8181c95bcdc2" providerId="ADAL" clId="{D28FBAE7-94E1-4578-A1B6-F5BAF6C34FF0}" dt="2025-02-24T09:17:38.736" v="446" actId="1076"/>
          <ac:spMkLst>
            <pc:docMk/>
            <pc:sldMk cId="1936328146" sldId="3149"/>
            <ac:spMk id="22" creationId="{35BF815E-DF6B-E1EF-9587-8E6CF4CB25AB}"/>
          </ac:spMkLst>
        </pc:spChg>
        <pc:spChg chg="mod">
          <ac:chgData name="paul meaney" userId="8f3b41ac-413d-46e0-bc97-8181c95bcdc2" providerId="ADAL" clId="{D28FBAE7-94E1-4578-A1B6-F5BAF6C34FF0}" dt="2025-02-24T09:16:00.321" v="413" actId="1076"/>
          <ac:spMkLst>
            <pc:docMk/>
            <pc:sldMk cId="1936328146" sldId="3149"/>
            <ac:spMk id="23" creationId="{0148090A-FF4B-5AA5-CE71-8F86DB392874}"/>
          </ac:spMkLst>
        </pc:spChg>
        <pc:spChg chg="mod">
          <ac:chgData name="paul meaney" userId="8f3b41ac-413d-46e0-bc97-8181c95bcdc2" providerId="ADAL" clId="{D28FBAE7-94E1-4578-A1B6-F5BAF6C34FF0}" dt="2025-02-24T09:16:01.751" v="414" actId="1076"/>
          <ac:spMkLst>
            <pc:docMk/>
            <pc:sldMk cId="1936328146" sldId="3149"/>
            <ac:spMk id="24" creationId="{22B1D2FE-802E-75C7-1A39-C84CFC1B2A2E}"/>
          </ac:spMkLst>
        </pc:spChg>
        <pc:spChg chg="mod">
          <ac:chgData name="paul meaney" userId="8f3b41ac-413d-46e0-bc97-8181c95bcdc2" providerId="ADAL" clId="{D28FBAE7-94E1-4578-A1B6-F5BAF6C34FF0}" dt="2025-02-24T09:17:38.736" v="446" actId="1076"/>
          <ac:spMkLst>
            <pc:docMk/>
            <pc:sldMk cId="1936328146" sldId="3149"/>
            <ac:spMk id="25" creationId="{7B5CF3A4-ADF0-8128-C32B-FC7665D2EA64}"/>
          </ac:spMkLst>
        </pc:spChg>
        <pc:spChg chg="add mod">
          <ac:chgData name="paul meaney" userId="8f3b41ac-413d-46e0-bc97-8181c95bcdc2" providerId="ADAL" clId="{D28FBAE7-94E1-4578-A1B6-F5BAF6C34FF0}" dt="2025-02-24T09:19:36.515" v="495" actId="14100"/>
          <ac:spMkLst>
            <pc:docMk/>
            <pc:sldMk cId="1936328146" sldId="3149"/>
            <ac:spMk id="27" creationId="{7D089D16-98CE-8FA3-82A5-79F682E104C7}"/>
          </ac:spMkLst>
        </pc:spChg>
        <pc:spChg chg="mod">
          <ac:chgData name="paul meaney" userId="8f3b41ac-413d-46e0-bc97-8181c95bcdc2" providerId="ADAL" clId="{D28FBAE7-94E1-4578-A1B6-F5BAF6C34FF0}" dt="2025-02-24T09:25:33.064" v="897"/>
          <ac:spMkLst>
            <pc:docMk/>
            <pc:sldMk cId="1936328146" sldId="3149"/>
            <ac:spMk id="30" creationId="{B44002C5-B168-67ED-11E1-9352E1B692B9}"/>
          </ac:spMkLst>
        </pc:spChg>
        <pc:spChg chg="add mod">
          <ac:chgData name="paul meaney" userId="8f3b41ac-413d-46e0-bc97-8181c95bcdc2" providerId="ADAL" clId="{D28FBAE7-94E1-4578-A1B6-F5BAF6C34FF0}" dt="2025-02-24T09:25:45.746" v="938" actId="14100"/>
          <ac:spMkLst>
            <pc:docMk/>
            <pc:sldMk cId="1936328146" sldId="3149"/>
            <ac:spMk id="31" creationId="{6F5AE970-D84A-82D3-F5D1-5AD703FED8CF}"/>
          </ac:spMkLst>
        </pc:spChg>
        <pc:spChg chg="add mod">
          <ac:chgData name="paul meaney" userId="8f3b41ac-413d-46e0-bc97-8181c95bcdc2" providerId="ADAL" clId="{D28FBAE7-94E1-4578-A1B6-F5BAF6C34FF0}" dt="2025-02-24T11:22:13.513" v="4469" actId="14100"/>
          <ac:spMkLst>
            <pc:docMk/>
            <pc:sldMk cId="1936328146" sldId="3149"/>
            <ac:spMk id="32" creationId="{DBA31D0E-C295-F986-4AB8-9D0A6D7EE7A8}"/>
          </ac:spMkLst>
        </pc:spChg>
        <pc:spChg chg="add mod">
          <ac:chgData name="paul meaney" userId="8f3b41ac-413d-46e0-bc97-8181c95bcdc2" providerId="ADAL" clId="{D28FBAE7-94E1-4578-A1B6-F5BAF6C34FF0}" dt="2025-02-24T11:22:22.140" v="4473" actId="1076"/>
          <ac:spMkLst>
            <pc:docMk/>
            <pc:sldMk cId="1936328146" sldId="3149"/>
            <ac:spMk id="33" creationId="{6955DFA8-D78B-0305-3D91-B05CD188B104}"/>
          </ac:spMkLst>
        </pc:spChg>
        <pc:spChg chg="add mod">
          <ac:chgData name="paul meaney" userId="8f3b41ac-413d-46e0-bc97-8181c95bcdc2" providerId="ADAL" clId="{D28FBAE7-94E1-4578-A1B6-F5BAF6C34FF0}" dt="2025-02-24T11:23:01.099" v="4485" actId="14100"/>
          <ac:spMkLst>
            <pc:docMk/>
            <pc:sldMk cId="1936328146" sldId="3149"/>
            <ac:spMk id="34" creationId="{079B1D69-FF7E-E0E1-C965-A4AC286E78E1}"/>
          </ac:spMkLst>
        </pc:spChg>
        <pc:grpChg chg="add mod">
          <ac:chgData name="paul meaney" userId="8f3b41ac-413d-46e0-bc97-8181c95bcdc2" providerId="ADAL" clId="{D28FBAE7-94E1-4578-A1B6-F5BAF6C34FF0}" dt="2025-02-24T09:17:32.536" v="445" actId="1076"/>
          <ac:grpSpMkLst>
            <pc:docMk/>
            <pc:sldMk cId="1936328146" sldId="3149"/>
            <ac:grpSpMk id="10" creationId="{D2F54211-2927-186E-983A-D8B03615FF54}"/>
          </ac:grpSpMkLst>
        </pc:grpChg>
        <pc:grpChg chg="add mod">
          <ac:chgData name="paul meaney" userId="8f3b41ac-413d-46e0-bc97-8181c95bcdc2" providerId="ADAL" clId="{D28FBAE7-94E1-4578-A1B6-F5BAF6C34FF0}" dt="2025-02-24T09:25:33.064" v="897"/>
          <ac:grpSpMkLst>
            <pc:docMk/>
            <pc:sldMk cId="1936328146" sldId="3149"/>
            <ac:grpSpMk id="28" creationId="{FE008A4A-359E-8878-5D90-C6D9A1BE5E06}"/>
          </ac:grpSpMkLst>
        </pc:grpChg>
        <pc:picChg chg="mod">
          <ac:chgData name="paul meaney" userId="8f3b41ac-413d-46e0-bc97-8181c95bcdc2" providerId="ADAL" clId="{D28FBAE7-94E1-4578-A1B6-F5BAF6C34FF0}" dt="2025-02-24T09:25:33.064" v="897"/>
          <ac:picMkLst>
            <pc:docMk/>
            <pc:sldMk cId="1936328146" sldId="3149"/>
            <ac:picMk id="29" creationId="{CF00D1F5-9C3A-9735-BE6D-99453B552DA4}"/>
          </ac:picMkLst>
        </pc:picChg>
      </pc:sldChg>
      <pc:sldChg chg="addSp delSp modSp add mod delAnim modAnim">
        <pc:chgData name="paul meaney" userId="8f3b41ac-413d-46e0-bc97-8181c95bcdc2" providerId="ADAL" clId="{D28FBAE7-94E1-4578-A1B6-F5BAF6C34FF0}" dt="2025-02-24T12:05:31.566" v="5028"/>
        <pc:sldMkLst>
          <pc:docMk/>
          <pc:sldMk cId="144734363" sldId="3150"/>
        </pc:sldMkLst>
        <pc:spChg chg="mod">
          <ac:chgData name="paul meaney" userId="8f3b41ac-413d-46e0-bc97-8181c95bcdc2" providerId="ADAL" clId="{D28FBAE7-94E1-4578-A1B6-F5BAF6C34FF0}" dt="2025-02-24T11:37:28.082" v="4823" actId="20577"/>
          <ac:spMkLst>
            <pc:docMk/>
            <pc:sldMk cId="144734363" sldId="3150"/>
            <ac:spMk id="2" creationId="{CD4A59C9-4FC2-E497-8681-13B2E9AF82FE}"/>
          </ac:spMkLst>
        </pc:spChg>
        <pc:spChg chg="mod ord">
          <ac:chgData name="paul meaney" userId="8f3b41ac-413d-46e0-bc97-8181c95bcdc2" providerId="ADAL" clId="{D28FBAE7-94E1-4578-A1B6-F5BAF6C34FF0}" dt="2025-02-24T11:27:52.554" v="4665" actId="14100"/>
          <ac:spMkLst>
            <pc:docMk/>
            <pc:sldMk cId="144734363" sldId="3150"/>
            <ac:spMk id="3" creationId="{58CDDFFA-9F50-44D9-24F3-5B7D9D04274D}"/>
          </ac:spMkLst>
        </pc:spChg>
        <pc:spChg chg="mod">
          <ac:chgData name="paul meaney" userId="8f3b41ac-413d-46e0-bc97-8181c95bcdc2" providerId="ADAL" clId="{D28FBAE7-94E1-4578-A1B6-F5BAF6C34FF0}" dt="2025-02-24T11:25:00.696" v="4528" actId="164"/>
          <ac:spMkLst>
            <pc:docMk/>
            <pc:sldMk cId="144734363" sldId="3150"/>
            <ac:spMk id="5" creationId="{A6162CC3-E775-A3D4-3416-A7CAED37F4EE}"/>
          </ac:spMkLst>
        </pc:spChg>
        <pc:spChg chg="mod">
          <ac:chgData name="paul meaney" userId="8f3b41ac-413d-46e0-bc97-8181c95bcdc2" providerId="ADAL" clId="{D28FBAE7-94E1-4578-A1B6-F5BAF6C34FF0}" dt="2025-02-24T11:25:00.696" v="4528" actId="164"/>
          <ac:spMkLst>
            <pc:docMk/>
            <pc:sldMk cId="144734363" sldId="3150"/>
            <ac:spMk id="6" creationId="{C6D078F7-C8BE-1355-0388-0B55773D40A8}"/>
          </ac:spMkLst>
        </pc:spChg>
        <pc:spChg chg="mod">
          <ac:chgData name="paul meaney" userId="8f3b41ac-413d-46e0-bc97-8181c95bcdc2" providerId="ADAL" clId="{D28FBAE7-94E1-4578-A1B6-F5BAF6C34FF0}" dt="2025-02-24T09:20:03.704" v="518" actId="1076"/>
          <ac:spMkLst>
            <pc:docMk/>
            <pc:sldMk cId="144734363" sldId="3150"/>
            <ac:spMk id="9" creationId="{6671B168-47EC-DC94-C672-48960195A8F3}"/>
          </ac:spMkLst>
        </pc:spChg>
        <pc:spChg chg="mod">
          <ac:chgData name="paul meaney" userId="8f3b41ac-413d-46e0-bc97-8181c95bcdc2" providerId="ADAL" clId="{D28FBAE7-94E1-4578-A1B6-F5BAF6C34FF0}" dt="2025-02-24T11:44:19.864" v="4893"/>
          <ac:spMkLst>
            <pc:docMk/>
            <pc:sldMk cId="144734363" sldId="3150"/>
            <ac:spMk id="11" creationId="{CBA923C3-72AD-97B3-7228-169F4C496724}"/>
          </ac:spMkLst>
        </pc:spChg>
        <pc:spChg chg="mod">
          <ac:chgData name="paul meaney" userId="8f3b41ac-413d-46e0-bc97-8181c95bcdc2" providerId="ADAL" clId="{D28FBAE7-94E1-4578-A1B6-F5BAF6C34FF0}" dt="2025-02-24T11:24:52.814" v="4527" actId="164"/>
          <ac:spMkLst>
            <pc:docMk/>
            <pc:sldMk cId="144734363" sldId="3150"/>
            <ac:spMk id="12" creationId="{0EF9C192-AEE0-8B1A-24DB-E566EDB3A9F7}"/>
          </ac:spMkLst>
        </pc:spChg>
        <pc:spChg chg="mod">
          <ac:chgData name="paul meaney" userId="8f3b41ac-413d-46e0-bc97-8181c95bcdc2" providerId="ADAL" clId="{D28FBAE7-94E1-4578-A1B6-F5BAF6C34FF0}" dt="2025-02-24T11:24:52.814" v="4527" actId="164"/>
          <ac:spMkLst>
            <pc:docMk/>
            <pc:sldMk cId="144734363" sldId="3150"/>
            <ac:spMk id="13" creationId="{BD8F3F58-1507-7370-CEF6-26F27C3BEEDF}"/>
          </ac:spMkLst>
        </pc:spChg>
        <pc:spChg chg="add mod">
          <ac:chgData name="paul meaney" userId="8f3b41ac-413d-46e0-bc97-8181c95bcdc2" providerId="ADAL" clId="{D28FBAE7-94E1-4578-A1B6-F5BAF6C34FF0}" dt="2025-02-24T11:25:00.696" v="4528" actId="164"/>
          <ac:spMkLst>
            <pc:docMk/>
            <pc:sldMk cId="144734363" sldId="3150"/>
            <ac:spMk id="16" creationId="{7A2C7B85-8306-E422-9CD5-562372AAC151}"/>
          </ac:spMkLst>
        </pc:spChg>
        <pc:spChg chg="add mod">
          <ac:chgData name="paul meaney" userId="8f3b41ac-413d-46e0-bc97-8181c95bcdc2" providerId="ADAL" clId="{D28FBAE7-94E1-4578-A1B6-F5BAF6C34FF0}" dt="2025-02-24T11:25:00.696" v="4528" actId="164"/>
          <ac:spMkLst>
            <pc:docMk/>
            <pc:sldMk cId="144734363" sldId="3150"/>
            <ac:spMk id="18" creationId="{7BDFB902-26EC-B2ED-BDF2-516B7EEB015C}"/>
          </ac:spMkLst>
        </pc:spChg>
        <pc:spChg chg="mod">
          <ac:chgData name="paul meaney" userId="8f3b41ac-413d-46e0-bc97-8181c95bcdc2" providerId="ADAL" clId="{D28FBAE7-94E1-4578-A1B6-F5BAF6C34FF0}" dt="2025-02-24T11:59:34.992" v="4959" actId="14100"/>
          <ac:spMkLst>
            <pc:docMk/>
            <pc:sldMk cId="144734363" sldId="3150"/>
            <ac:spMk id="20" creationId="{3E533968-A1D9-81FF-DE9F-E7BDC362FEE2}"/>
          </ac:spMkLst>
        </pc:spChg>
        <pc:spChg chg="mod topLvl">
          <ac:chgData name="paul meaney" userId="8f3b41ac-413d-46e0-bc97-8181c95bcdc2" providerId="ADAL" clId="{D28FBAE7-94E1-4578-A1B6-F5BAF6C34FF0}" dt="2025-02-24T11:59:33.236" v="4956" actId="164"/>
          <ac:spMkLst>
            <pc:docMk/>
            <pc:sldMk cId="144734363" sldId="3150"/>
            <ac:spMk id="21" creationId="{4EE010F9-112E-2ABC-6656-FDE04B57A3B9}"/>
          </ac:spMkLst>
        </pc:spChg>
        <pc:spChg chg="mod topLvl">
          <ac:chgData name="paul meaney" userId="8f3b41ac-413d-46e0-bc97-8181c95bcdc2" providerId="ADAL" clId="{D28FBAE7-94E1-4578-A1B6-F5BAF6C34FF0}" dt="2025-02-24T11:59:33.236" v="4956" actId="164"/>
          <ac:spMkLst>
            <pc:docMk/>
            <pc:sldMk cId="144734363" sldId="3150"/>
            <ac:spMk id="22" creationId="{1083A31A-CD8C-C8CB-FB60-EB87823B3D84}"/>
          </ac:spMkLst>
        </pc:spChg>
        <pc:spChg chg="mod topLvl">
          <ac:chgData name="paul meaney" userId="8f3b41ac-413d-46e0-bc97-8181c95bcdc2" providerId="ADAL" clId="{D28FBAE7-94E1-4578-A1B6-F5BAF6C34FF0}" dt="2025-02-24T11:59:33.236" v="4956" actId="164"/>
          <ac:spMkLst>
            <pc:docMk/>
            <pc:sldMk cId="144734363" sldId="3150"/>
            <ac:spMk id="23" creationId="{CE2A6653-ED7B-240E-1438-3B1820DE46CB}"/>
          </ac:spMkLst>
        </pc:spChg>
        <pc:spChg chg="mod ord">
          <ac:chgData name="paul meaney" userId="8f3b41ac-413d-46e0-bc97-8181c95bcdc2" providerId="ADAL" clId="{D28FBAE7-94E1-4578-A1B6-F5BAF6C34FF0}" dt="2025-02-24T11:26:52.028" v="4600" actId="166"/>
          <ac:spMkLst>
            <pc:docMk/>
            <pc:sldMk cId="144734363" sldId="3150"/>
            <ac:spMk id="27" creationId="{F6FF9720-781B-EE8A-0874-DB9ED4EACBCE}"/>
          </ac:spMkLst>
        </pc:spChg>
        <pc:spChg chg="mod">
          <ac:chgData name="paul meaney" userId="8f3b41ac-413d-46e0-bc97-8181c95bcdc2" providerId="ADAL" clId="{D28FBAE7-94E1-4578-A1B6-F5BAF6C34FF0}" dt="2025-02-24T09:25:50.155" v="939"/>
          <ac:spMkLst>
            <pc:docMk/>
            <pc:sldMk cId="144734363" sldId="3150"/>
            <ac:spMk id="30" creationId="{F71D1D00-1881-2E2F-3BC5-84718983F490}"/>
          </ac:spMkLst>
        </pc:spChg>
        <pc:spChg chg="add mod">
          <ac:chgData name="paul meaney" userId="8f3b41ac-413d-46e0-bc97-8181c95bcdc2" providerId="ADAL" clId="{D28FBAE7-94E1-4578-A1B6-F5BAF6C34FF0}" dt="2025-02-24T11:59:03.104" v="4941" actId="20577"/>
          <ac:spMkLst>
            <pc:docMk/>
            <pc:sldMk cId="144734363" sldId="3150"/>
            <ac:spMk id="31" creationId="{BAFAB1A7-A18B-C0D8-9551-93D625026D96}"/>
          </ac:spMkLst>
        </pc:spChg>
        <pc:spChg chg="add mod">
          <ac:chgData name="paul meaney" userId="8f3b41ac-413d-46e0-bc97-8181c95bcdc2" providerId="ADAL" clId="{D28FBAE7-94E1-4578-A1B6-F5BAF6C34FF0}" dt="2025-02-24T11:59:32.707" v="4953" actId="14100"/>
          <ac:spMkLst>
            <pc:docMk/>
            <pc:sldMk cId="144734363" sldId="3150"/>
            <ac:spMk id="35" creationId="{3D53DAE1-136F-383D-B509-42B69ADA3406}"/>
          </ac:spMkLst>
        </pc:spChg>
        <pc:spChg chg="add mod">
          <ac:chgData name="paul meaney" userId="8f3b41ac-413d-46e0-bc97-8181c95bcdc2" providerId="ADAL" clId="{D28FBAE7-94E1-4578-A1B6-F5BAF6C34FF0}" dt="2025-02-24T11:33:50.325" v="4780" actId="14100"/>
          <ac:spMkLst>
            <pc:docMk/>
            <pc:sldMk cId="144734363" sldId="3150"/>
            <ac:spMk id="36" creationId="{4661A218-098E-ADA0-14E8-935FB216AFBF}"/>
          </ac:spMkLst>
        </pc:spChg>
        <pc:spChg chg="add mod">
          <ac:chgData name="paul meaney" userId="8f3b41ac-413d-46e0-bc97-8181c95bcdc2" providerId="ADAL" clId="{D28FBAE7-94E1-4578-A1B6-F5BAF6C34FF0}" dt="2025-02-24T11:59:33.562" v="4957" actId="1076"/>
          <ac:spMkLst>
            <pc:docMk/>
            <pc:sldMk cId="144734363" sldId="3150"/>
            <ac:spMk id="37" creationId="{A89D0A71-A7EA-CDAC-1A73-912E6FFD8B4F}"/>
          </ac:spMkLst>
        </pc:spChg>
        <pc:spChg chg="add mod">
          <ac:chgData name="paul meaney" userId="8f3b41ac-413d-46e0-bc97-8181c95bcdc2" providerId="ADAL" clId="{D28FBAE7-94E1-4578-A1B6-F5BAF6C34FF0}" dt="2025-02-24T11:59:34.303" v="4958" actId="1076"/>
          <ac:spMkLst>
            <pc:docMk/>
            <pc:sldMk cId="144734363" sldId="3150"/>
            <ac:spMk id="39" creationId="{5F97F555-0584-5F1C-67C3-E0087E06BCE3}"/>
          </ac:spMkLst>
        </pc:spChg>
        <pc:spChg chg="add mod">
          <ac:chgData name="paul meaney" userId="8f3b41ac-413d-46e0-bc97-8181c95bcdc2" providerId="ADAL" clId="{D28FBAE7-94E1-4578-A1B6-F5BAF6C34FF0}" dt="2025-02-24T11:35:39.757" v="4811" actId="1076"/>
          <ac:spMkLst>
            <pc:docMk/>
            <pc:sldMk cId="144734363" sldId="3150"/>
            <ac:spMk id="40" creationId="{4AEAFF0F-7A20-00D2-31F7-9F0258B1E5E9}"/>
          </ac:spMkLst>
        </pc:spChg>
        <pc:spChg chg="add mod">
          <ac:chgData name="paul meaney" userId="8f3b41ac-413d-46e0-bc97-8181c95bcdc2" providerId="ADAL" clId="{D28FBAE7-94E1-4578-A1B6-F5BAF6C34FF0}" dt="2025-02-24T12:01:02.586" v="4995" actId="164"/>
          <ac:spMkLst>
            <pc:docMk/>
            <pc:sldMk cId="144734363" sldId="3150"/>
            <ac:spMk id="41" creationId="{002C54F0-82F7-D061-523F-62B880A35F17}"/>
          </ac:spMkLst>
        </pc:spChg>
        <pc:spChg chg="add mod">
          <ac:chgData name="paul meaney" userId="8f3b41ac-413d-46e0-bc97-8181c95bcdc2" providerId="ADAL" clId="{D28FBAE7-94E1-4578-A1B6-F5BAF6C34FF0}" dt="2025-02-24T12:01:26.961" v="5000" actId="207"/>
          <ac:spMkLst>
            <pc:docMk/>
            <pc:sldMk cId="144734363" sldId="3150"/>
            <ac:spMk id="43" creationId="{978AA48B-EE60-6C58-E7EC-08C9E9ACED89}"/>
          </ac:spMkLst>
        </pc:spChg>
        <pc:spChg chg="add mod">
          <ac:chgData name="paul meaney" userId="8f3b41ac-413d-46e0-bc97-8181c95bcdc2" providerId="ADAL" clId="{D28FBAE7-94E1-4578-A1B6-F5BAF6C34FF0}" dt="2025-02-24T12:03:45.763" v="5016" actId="208"/>
          <ac:spMkLst>
            <pc:docMk/>
            <pc:sldMk cId="144734363" sldId="3150"/>
            <ac:spMk id="44" creationId="{F871F6B2-BB48-F6DA-6940-1FFE421F629C}"/>
          </ac:spMkLst>
        </pc:spChg>
        <pc:grpChg chg="add mod">
          <ac:chgData name="paul meaney" userId="8f3b41ac-413d-46e0-bc97-8181c95bcdc2" providerId="ADAL" clId="{D28FBAE7-94E1-4578-A1B6-F5BAF6C34FF0}" dt="2025-02-24T11:59:33.236" v="4956" actId="164"/>
          <ac:grpSpMkLst>
            <pc:docMk/>
            <pc:sldMk cId="144734363" sldId="3150"/>
            <ac:grpSpMk id="25" creationId="{E05FFAAB-539D-C7C0-8772-DC3B50C770ED}"/>
          </ac:grpSpMkLst>
        </pc:grpChg>
        <pc:grpChg chg="add mod">
          <ac:chgData name="paul meaney" userId="8f3b41ac-413d-46e0-bc97-8181c95bcdc2" providerId="ADAL" clId="{D28FBAE7-94E1-4578-A1B6-F5BAF6C34FF0}" dt="2025-02-24T09:26:10.831" v="987" actId="1076"/>
          <ac:grpSpMkLst>
            <pc:docMk/>
            <pc:sldMk cId="144734363" sldId="3150"/>
            <ac:grpSpMk id="28" creationId="{0ED86609-8A2D-B2AC-457C-2110AAB06D50}"/>
          </ac:grpSpMkLst>
        </pc:grpChg>
        <pc:grpChg chg="add mod">
          <ac:chgData name="paul meaney" userId="8f3b41ac-413d-46e0-bc97-8181c95bcdc2" providerId="ADAL" clId="{D28FBAE7-94E1-4578-A1B6-F5BAF6C34FF0}" dt="2025-02-24T11:24:52.814" v="4527" actId="164"/>
          <ac:grpSpMkLst>
            <pc:docMk/>
            <pc:sldMk cId="144734363" sldId="3150"/>
            <ac:grpSpMk id="33" creationId="{545C09CB-1969-4F78-269C-987A31F6F6C1}"/>
          </ac:grpSpMkLst>
        </pc:grpChg>
        <pc:grpChg chg="add mod">
          <ac:chgData name="paul meaney" userId="8f3b41ac-413d-46e0-bc97-8181c95bcdc2" providerId="ADAL" clId="{D28FBAE7-94E1-4578-A1B6-F5BAF6C34FF0}" dt="2025-02-24T11:26:39.052" v="4595" actId="14100"/>
          <ac:grpSpMkLst>
            <pc:docMk/>
            <pc:sldMk cId="144734363" sldId="3150"/>
            <ac:grpSpMk id="34" creationId="{8BBBF6FA-E4B5-00C1-6731-07DB2A9D837A}"/>
          </ac:grpSpMkLst>
        </pc:grpChg>
        <pc:grpChg chg="add mod">
          <ac:chgData name="paul meaney" userId="8f3b41ac-413d-46e0-bc97-8181c95bcdc2" providerId="ADAL" clId="{D28FBAE7-94E1-4578-A1B6-F5BAF6C34FF0}" dt="2025-02-24T12:01:22.553" v="4998" actId="1076"/>
          <ac:grpSpMkLst>
            <pc:docMk/>
            <pc:sldMk cId="144734363" sldId="3150"/>
            <ac:grpSpMk id="42" creationId="{1BCEAA06-EB90-6046-86D3-496A284EB670}"/>
          </ac:grpSpMkLst>
        </pc:grpChg>
        <pc:picChg chg="mod">
          <ac:chgData name="paul meaney" userId="8f3b41ac-413d-46e0-bc97-8181c95bcdc2" providerId="ADAL" clId="{D28FBAE7-94E1-4578-A1B6-F5BAF6C34FF0}" dt="2025-02-24T09:25:50.155" v="939"/>
          <ac:picMkLst>
            <pc:docMk/>
            <pc:sldMk cId="144734363" sldId="3150"/>
            <ac:picMk id="29" creationId="{F1CB373B-6B86-C1E2-5969-930E4A9DCBA8}"/>
          </ac:picMkLst>
        </pc:picChg>
        <pc:picChg chg="add mod">
          <ac:chgData name="paul meaney" userId="8f3b41ac-413d-46e0-bc97-8181c95bcdc2" providerId="ADAL" clId="{D28FBAE7-94E1-4578-A1B6-F5BAF6C34FF0}" dt="2025-02-24T12:01:02.586" v="4995" actId="164"/>
          <ac:picMkLst>
            <pc:docMk/>
            <pc:sldMk cId="144734363" sldId="3150"/>
            <ac:picMk id="32" creationId="{CDFF0ED8-C37C-68B9-1579-4DE3D8226352}"/>
          </ac:picMkLst>
        </pc:picChg>
        <pc:picChg chg="mod">
          <ac:chgData name="paul meaney" userId="8f3b41ac-413d-46e0-bc97-8181c95bcdc2" providerId="ADAL" clId="{D28FBAE7-94E1-4578-A1B6-F5BAF6C34FF0}" dt="2025-02-24T12:05:08.222" v="5026"/>
          <ac:picMkLst>
            <pc:docMk/>
            <pc:sldMk cId="144734363" sldId="3150"/>
            <ac:picMk id="45" creationId="{BD14C1E7-3B65-FF0E-FB98-AA6ACA6A010C}"/>
          </ac:picMkLst>
        </pc:picChg>
      </pc:sldChg>
      <pc:sldChg chg="modSp add mod">
        <pc:chgData name="paul meaney" userId="8f3b41ac-413d-46e0-bc97-8181c95bcdc2" providerId="ADAL" clId="{D28FBAE7-94E1-4578-A1B6-F5BAF6C34FF0}" dt="2025-02-24T09:40:31.758" v="2205" actId="20577"/>
        <pc:sldMkLst>
          <pc:docMk/>
          <pc:sldMk cId="1102865082" sldId="3151"/>
        </pc:sldMkLst>
        <pc:spChg chg="mod">
          <ac:chgData name="paul meaney" userId="8f3b41ac-413d-46e0-bc97-8181c95bcdc2" providerId="ADAL" clId="{D28FBAE7-94E1-4578-A1B6-F5BAF6C34FF0}" dt="2025-02-24T09:32:17.296" v="1583" actId="20577"/>
          <ac:spMkLst>
            <pc:docMk/>
            <pc:sldMk cId="1102865082" sldId="3151"/>
            <ac:spMk id="2" creationId="{9A362ADE-9F23-1996-EA0D-365FB63F5CE5}"/>
          </ac:spMkLst>
        </pc:spChg>
        <pc:graphicFrameChg chg="mod modGraphic">
          <ac:chgData name="paul meaney" userId="8f3b41ac-413d-46e0-bc97-8181c95bcdc2" providerId="ADAL" clId="{D28FBAE7-94E1-4578-A1B6-F5BAF6C34FF0}" dt="2025-02-24T09:40:31.758" v="2205" actId="20577"/>
          <ac:graphicFrameMkLst>
            <pc:docMk/>
            <pc:sldMk cId="1102865082" sldId="3151"/>
            <ac:graphicFrameMk id="5" creationId="{5A8A8F4E-B4E6-F42D-CD81-DAA3544E550E}"/>
          </ac:graphicFrameMkLst>
        </pc:graphicFrameChg>
      </pc:sldChg>
      <pc:sldChg chg="modSp add mod">
        <pc:chgData name="paul meaney" userId="8f3b41ac-413d-46e0-bc97-8181c95bcdc2" providerId="ADAL" clId="{D28FBAE7-94E1-4578-A1B6-F5BAF6C34FF0}" dt="2025-02-24T09:43:20.815" v="2528" actId="20577"/>
        <pc:sldMkLst>
          <pc:docMk/>
          <pc:sldMk cId="1683262042" sldId="3152"/>
        </pc:sldMkLst>
        <pc:spChg chg="mod">
          <ac:chgData name="paul meaney" userId="8f3b41ac-413d-46e0-bc97-8181c95bcdc2" providerId="ADAL" clId="{D28FBAE7-94E1-4578-A1B6-F5BAF6C34FF0}" dt="2025-02-24T09:32:23.978" v="1584"/>
          <ac:spMkLst>
            <pc:docMk/>
            <pc:sldMk cId="1683262042" sldId="3152"/>
            <ac:spMk id="2" creationId="{243BC58B-73B4-C81A-E749-5C10460707CC}"/>
          </ac:spMkLst>
        </pc:spChg>
        <pc:graphicFrameChg chg="mod modGraphic">
          <ac:chgData name="paul meaney" userId="8f3b41ac-413d-46e0-bc97-8181c95bcdc2" providerId="ADAL" clId="{D28FBAE7-94E1-4578-A1B6-F5BAF6C34FF0}" dt="2025-02-24T09:43:20.815" v="2528" actId="20577"/>
          <ac:graphicFrameMkLst>
            <pc:docMk/>
            <pc:sldMk cId="1683262042" sldId="3152"/>
            <ac:graphicFrameMk id="5" creationId="{60D17909-C181-9951-5562-E2DB88D46906}"/>
          </ac:graphicFrameMkLst>
        </pc:graphicFrameChg>
      </pc:sldChg>
      <pc:sldChg chg="modSp add mod">
        <pc:chgData name="paul meaney" userId="8f3b41ac-413d-46e0-bc97-8181c95bcdc2" providerId="ADAL" clId="{D28FBAE7-94E1-4578-A1B6-F5BAF6C34FF0}" dt="2025-02-24T09:42:55.344" v="2518" actId="20577"/>
        <pc:sldMkLst>
          <pc:docMk/>
          <pc:sldMk cId="1213781516" sldId="3153"/>
        </pc:sldMkLst>
        <pc:spChg chg="mod">
          <ac:chgData name="paul meaney" userId="8f3b41ac-413d-46e0-bc97-8181c95bcdc2" providerId="ADAL" clId="{D28FBAE7-94E1-4578-A1B6-F5BAF6C34FF0}" dt="2025-02-24T09:32:28.002" v="1585"/>
          <ac:spMkLst>
            <pc:docMk/>
            <pc:sldMk cId="1213781516" sldId="3153"/>
            <ac:spMk id="2" creationId="{8CF93D61-0B2E-D057-2E5D-BF6F877B1EB9}"/>
          </ac:spMkLst>
        </pc:spChg>
        <pc:graphicFrameChg chg="mod modGraphic">
          <ac:chgData name="paul meaney" userId="8f3b41ac-413d-46e0-bc97-8181c95bcdc2" providerId="ADAL" clId="{D28FBAE7-94E1-4578-A1B6-F5BAF6C34FF0}" dt="2025-02-24T09:42:55.344" v="2518" actId="20577"/>
          <ac:graphicFrameMkLst>
            <pc:docMk/>
            <pc:sldMk cId="1213781516" sldId="3153"/>
            <ac:graphicFrameMk id="5" creationId="{CC9C6282-C606-1895-8015-8C35F906BB8D}"/>
          </ac:graphicFrameMkLst>
        </pc:graphicFrameChg>
      </pc:sldChg>
      <pc:sldChg chg="modSp add mod">
        <pc:chgData name="paul meaney" userId="8f3b41ac-413d-46e0-bc97-8181c95bcdc2" providerId="ADAL" clId="{D28FBAE7-94E1-4578-A1B6-F5BAF6C34FF0}" dt="2025-02-24T16:34:24.044" v="8846" actId="20577"/>
        <pc:sldMkLst>
          <pc:docMk/>
          <pc:sldMk cId="2884724517" sldId="3154"/>
        </pc:sldMkLst>
        <pc:spChg chg="mod">
          <ac:chgData name="paul meaney" userId="8f3b41ac-413d-46e0-bc97-8181c95bcdc2" providerId="ADAL" clId="{D28FBAE7-94E1-4578-A1B6-F5BAF6C34FF0}" dt="2025-02-24T09:32:31.745" v="1586"/>
          <ac:spMkLst>
            <pc:docMk/>
            <pc:sldMk cId="2884724517" sldId="3154"/>
            <ac:spMk id="2" creationId="{19BFE888-BC70-BAD5-773F-5F619E427734}"/>
          </ac:spMkLst>
        </pc:spChg>
        <pc:graphicFrameChg chg="mod modGraphic">
          <ac:chgData name="paul meaney" userId="8f3b41ac-413d-46e0-bc97-8181c95bcdc2" providerId="ADAL" clId="{D28FBAE7-94E1-4578-A1B6-F5BAF6C34FF0}" dt="2025-02-24T16:34:24.044" v="8846" actId="20577"/>
          <ac:graphicFrameMkLst>
            <pc:docMk/>
            <pc:sldMk cId="2884724517" sldId="3154"/>
            <ac:graphicFrameMk id="5" creationId="{896FB17C-9B12-DD9F-4FAD-A928FBA2590F}"/>
          </ac:graphicFrameMkLst>
        </pc:graphicFrameChg>
      </pc:sldChg>
      <pc:sldChg chg="addSp delSp modSp new mod setBg">
        <pc:chgData name="paul meaney" userId="8f3b41ac-413d-46e0-bc97-8181c95bcdc2" providerId="ADAL" clId="{D28FBAE7-94E1-4578-A1B6-F5BAF6C34FF0}" dt="2025-02-24T09:49:06.750" v="3367" actId="20577"/>
        <pc:sldMkLst>
          <pc:docMk/>
          <pc:sldMk cId="4283628543" sldId="3155"/>
        </pc:sldMkLst>
        <pc:spChg chg="mod">
          <ac:chgData name="paul meaney" userId="8f3b41ac-413d-46e0-bc97-8181c95bcdc2" providerId="ADAL" clId="{D28FBAE7-94E1-4578-A1B6-F5BAF6C34FF0}" dt="2025-02-24T09:48:47.419" v="3357" actId="26606"/>
          <ac:spMkLst>
            <pc:docMk/>
            <pc:sldMk cId="4283628543" sldId="3155"/>
            <ac:spMk id="2" creationId="{D3698BFE-215D-FF63-49CC-12270AF33868}"/>
          </ac:spMkLst>
        </pc:spChg>
        <pc:spChg chg="mod">
          <ac:chgData name="paul meaney" userId="8f3b41ac-413d-46e0-bc97-8181c95bcdc2" providerId="ADAL" clId="{D28FBAE7-94E1-4578-A1B6-F5BAF6C34FF0}" dt="2025-02-24T09:48:47.419" v="3357" actId="26606"/>
          <ac:spMkLst>
            <pc:docMk/>
            <pc:sldMk cId="4283628543" sldId="3155"/>
            <ac:spMk id="4" creationId="{163BD278-8823-8ED9-F4C8-E214F3F34642}"/>
          </ac:spMkLst>
        </pc:spChg>
        <pc:graphicFrameChg chg="add mod modGraphic">
          <ac:chgData name="paul meaney" userId="8f3b41ac-413d-46e0-bc97-8181c95bcdc2" providerId="ADAL" clId="{D28FBAE7-94E1-4578-A1B6-F5BAF6C34FF0}" dt="2025-02-24T09:49:06.750" v="3367" actId="20577"/>
          <ac:graphicFrameMkLst>
            <pc:docMk/>
            <pc:sldMk cId="4283628543" sldId="3155"/>
            <ac:graphicFrameMk id="6" creationId="{73C981C4-F1C6-B6FE-A1B7-44CAEA907E3A}"/>
          </ac:graphicFrameMkLst>
        </pc:graphicFrameChg>
      </pc:sldChg>
      <pc:sldChg chg="delSp modSp add mod ord delAnim modAnim">
        <pc:chgData name="paul meaney" userId="8f3b41ac-413d-46e0-bc97-8181c95bcdc2" providerId="ADAL" clId="{D28FBAE7-94E1-4578-A1B6-F5BAF6C34FF0}" dt="2025-02-24T13:46:16.693" v="5433" actId="20577"/>
        <pc:sldMkLst>
          <pc:docMk/>
          <pc:sldMk cId="1236603493" sldId="3156"/>
        </pc:sldMkLst>
        <pc:spChg chg="mod">
          <ac:chgData name="paul meaney" userId="8f3b41ac-413d-46e0-bc97-8181c95bcdc2" providerId="ADAL" clId="{D28FBAE7-94E1-4578-A1B6-F5BAF6C34FF0}" dt="2025-02-24T12:26:05.522" v="5331" actId="20577"/>
          <ac:spMkLst>
            <pc:docMk/>
            <pc:sldMk cId="1236603493" sldId="3156"/>
            <ac:spMk id="2" creationId="{24CF8F91-71BD-F0E7-1557-A0EC24D60E49}"/>
          </ac:spMkLst>
        </pc:spChg>
        <pc:spChg chg="mod">
          <ac:chgData name="paul meaney" userId="8f3b41ac-413d-46e0-bc97-8181c95bcdc2" providerId="ADAL" clId="{D28FBAE7-94E1-4578-A1B6-F5BAF6C34FF0}" dt="2025-02-24T12:36:16.115" v="5385" actId="1076"/>
          <ac:spMkLst>
            <pc:docMk/>
            <pc:sldMk cId="1236603493" sldId="3156"/>
            <ac:spMk id="12" creationId="{B8309B81-9B2F-13F4-772C-71907B198D3D}"/>
          </ac:spMkLst>
        </pc:spChg>
        <pc:spChg chg="mod">
          <ac:chgData name="paul meaney" userId="8f3b41ac-413d-46e0-bc97-8181c95bcdc2" providerId="ADAL" clId="{D28FBAE7-94E1-4578-A1B6-F5BAF6C34FF0}" dt="2025-02-24T13:43:39.994" v="5403" actId="1076"/>
          <ac:spMkLst>
            <pc:docMk/>
            <pc:sldMk cId="1236603493" sldId="3156"/>
            <ac:spMk id="16" creationId="{B360F296-C3D1-025A-0C53-DC285460486A}"/>
          </ac:spMkLst>
        </pc:spChg>
        <pc:spChg chg="mod">
          <ac:chgData name="paul meaney" userId="8f3b41ac-413d-46e0-bc97-8181c95bcdc2" providerId="ADAL" clId="{D28FBAE7-94E1-4578-A1B6-F5BAF6C34FF0}" dt="2025-02-24T13:44:23.519" v="5418" actId="20577"/>
          <ac:spMkLst>
            <pc:docMk/>
            <pc:sldMk cId="1236603493" sldId="3156"/>
            <ac:spMk id="20" creationId="{2D9D9651-4CF1-BE15-3B3F-92FA6ECD4041}"/>
          </ac:spMkLst>
        </pc:spChg>
        <pc:spChg chg="mod">
          <ac:chgData name="paul meaney" userId="8f3b41ac-413d-46e0-bc97-8181c95bcdc2" providerId="ADAL" clId="{D28FBAE7-94E1-4578-A1B6-F5BAF6C34FF0}" dt="2025-02-24T13:44:28.276" v="5419" actId="6549"/>
          <ac:spMkLst>
            <pc:docMk/>
            <pc:sldMk cId="1236603493" sldId="3156"/>
            <ac:spMk id="23" creationId="{2271D714-9CEC-8DE0-CE76-32025311C4DD}"/>
          </ac:spMkLst>
        </pc:spChg>
        <pc:spChg chg="mod">
          <ac:chgData name="paul meaney" userId="8f3b41ac-413d-46e0-bc97-8181c95bcdc2" providerId="ADAL" clId="{D28FBAE7-94E1-4578-A1B6-F5BAF6C34FF0}" dt="2025-02-24T12:37:53.591" v="5401" actId="1076"/>
          <ac:spMkLst>
            <pc:docMk/>
            <pc:sldMk cId="1236603493" sldId="3156"/>
            <ac:spMk id="26" creationId="{B3ECC9BB-350D-CAEA-6979-BE0F5D3B7482}"/>
          </ac:spMkLst>
        </pc:spChg>
        <pc:spChg chg="mod">
          <ac:chgData name="paul meaney" userId="8f3b41ac-413d-46e0-bc97-8181c95bcdc2" providerId="ADAL" clId="{D28FBAE7-94E1-4578-A1B6-F5BAF6C34FF0}" dt="2025-02-24T12:37:56.851" v="5402" actId="1076"/>
          <ac:spMkLst>
            <pc:docMk/>
            <pc:sldMk cId="1236603493" sldId="3156"/>
            <ac:spMk id="27" creationId="{A9A21BF1-74A9-5814-EB6E-2BAFAAE9D10F}"/>
          </ac:spMkLst>
        </pc:spChg>
        <pc:spChg chg="mod">
          <ac:chgData name="paul meaney" userId="8f3b41ac-413d-46e0-bc97-8181c95bcdc2" providerId="ADAL" clId="{D28FBAE7-94E1-4578-A1B6-F5BAF6C34FF0}" dt="2025-02-24T12:37:43.165" v="5399" actId="1076"/>
          <ac:spMkLst>
            <pc:docMk/>
            <pc:sldMk cId="1236603493" sldId="3156"/>
            <ac:spMk id="28" creationId="{DC9E0CC4-E39C-3BA9-7CE8-BCED5BE03891}"/>
          </ac:spMkLst>
        </pc:spChg>
        <pc:spChg chg="mod">
          <ac:chgData name="paul meaney" userId="8f3b41ac-413d-46e0-bc97-8181c95bcdc2" providerId="ADAL" clId="{D28FBAE7-94E1-4578-A1B6-F5BAF6C34FF0}" dt="2025-02-24T12:37:47.692" v="5400" actId="1076"/>
          <ac:spMkLst>
            <pc:docMk/>
            <pc:sldMk cId="1236603493" sldId="3156"/>
            <ac:spMk id="29" creationId="{FA3EA325-FF09-83E2-81E5-975897A19346}"/>
          </ac:spMkLst>
        </pc:spChg>
        <pc:spChg chg="mod">
          <ac:chgData name="paul meaney" userId="8f3b41ac-413d-46e0-bc97-8181c95bcdc2" providerId="ADAL" clId="{D28FBAE7-94E1-4578-A1B6-F5BAF6C34FF0}" dt="2025-02-24T13:46:16.693" v="5433" actId="20577"/>
          <ac:spMkLst>
            <pc:docMk/>
            <pc:sldMk cId="1236603493" sldId="3156"/>
            <ac:spMk id="33" creationId="{5978A61A-ADF5-1399-D472-845DD7B59E3F}"/>
          </ac:spMkLst>
        </pc:spChg>
        <pc:picChg chg="mod">
          <ac:chgData name="paul meaney" userId="8f3b41ac-413d-46e0-bc97-8181c95bcdc2" providerId="ADAL" clId="{D28FBAE7-94E1-4578-A1B6-F5BAF6C34FF0}" dt="2025-02-24T13:45:53.710" v="5424"/>
          <ac:picMkLst>
            <pc:docMk/>
            <pc:sldMk cId="1236603493" sldId="3156"/>
            <ac:picMk id="10" creationId="{8E0628DC-C5FF-E913-B0C9-D29E2AF1C607}"/>
          </ac:picMkLst>
        </pc:picChg>
      </pc:sldChg>
      <pc:sldChg chg="modSp add mod">
        <pc:chgData name="paul meaney" userId="8f3b41ac-413d-46e0-bc97-8181c95bcdc2" providerId="ADAL" clId="{D28FBAE7-94E1-4578-A1B6-F5BAF6C34FF0}" dt="2025-02-24T14:42:34.826" v="6295" actId="20577"/>
        <pc:sldMkLst>
          <pc:docMk/>
          <pc:sldMk cId="3958297357" sldId="3157"/>
        </pc:sldMkLst>
        <pc:spChg chg="mod">
          <ac:chgData name="paul meaney" userId="8f3b41ac-413d-46e0-bc97-8181c95bcdc2" providerId="ADAL" clId="{D28FBAE7-94E1-4578-A1B6-F5BAF6C34FF0}" dt="2025-02-24T14:40:49.762" v="6027" actId="20577"/>
          <ac:spMkLst>
            <pc:docMk/>
            <pc:sldMk cId="3958297357" sldId="3157"/>
            <ac:spMk id="2" creationId="{CC83556A-2F04-13E7-9477-767298162098}"/>
          </ac:spMkLst>
        </pc:spChg>
        <pc:graphicFrameChg chg="mod">
          <ac:chgData name="paul meaney" userId="8f3b41ac-413d-46e0-bc97-8181c95bcdc2" providerId="ADAL" clId="{D28FBAE7-94E1-4578-A1B6-F5BAF6C34FF0}" dt="2025-02-24T14:42:34.826" v="6295" actId="20577"/>
          <ac:graphicFrameMkLst>
            <pc:docMk/>
            <pc:sldMk cId="3958297357" sldId="3157"/>
            <ac:graphicFrameMk id="9" creationId="{0C20BBDE-CAF1-B989-8F12-E8951F9DE3C9}"/>
          </ac:graphicFrameMkLst>
        </pc:graphicFrameChg>
      </pc:sldChg>
      <pc:sldChg chg="modSp add mod">
        <pc:chgData name="paul meaney" userId="8f3b41ac-413d-46e0-bc97-8181c95bcdc2" providerId="ADAL" clId="{D28FBAE7-94E1-4578-A1B6-F5BAF6C34FF0}" dt="2025-02-24T14:50:44.748" v="6324" actId="20577"/>
        <pc:sldMkLst>
          <pc:docMk/>
          <pc:sldMk cId="2943942771" sldId="3158"/>
        </pc:sldMkLst>
        <pc:spChg chg="mod">
          <ac:chgData name="paul meaney" userId="8f3b41ac-413d-46e0-bc97-8181c95bcdc2" providerId="ADAL" clId="{D28FBAE7-94E1-4578-A1B6-F5BAF6C34FF0}" dt="2025-02-24T14:50:42.685" v="6323" actId="20577"/>
          <ac:spMkLst>
            <pc:docMk/>
            <pc:sldMk cId="2943942771" sldId="3158"/>
            <ac:spMk id="2" creationId="{54D7CA46-51B2-5D4D-C231-24615C85F890}"/>
          </ac:spMkLst>
        </pc:spChg>
        <pc:graphicFrameChg chg="mod">
          <ac:chgData name="paul meaney" userId="8f3b41ac-413d-46e0-bc97-8181c95bcdc2" providerId="ADAL" clId="{D28FBAE7-94E1-4578-A1B6-F5BAF6C34FF0}" dt="2025-02-24T14:50:44.748" v="6324" actId="20577"/>
          <ac:graphicFrameMkLst>
            <pc:docMk/>
            <pc:sldMk cId="2943942771" sldId="3158"/>
            <ac:graphicFrameMk id="6" creationId="{31E4D4D3-28ED-70E1-B5A7-B218A8EA091A}"/>
          </ac:graphicFrameMkLst>
        </pc:graphicFrameChg>
      </pc:sldChg>
      <pc:sldChg chg="modSp add mod">
        <pc:chgData name="paul meaney" userId="8f3b41ac-413d-46e0-bc97-8181c95bcdc2" providerId="ADAL" clId="{D28FBAE7-94E1-4578-A1B6-F5BAF6C34FF0}" dt="2025-02-24T15:11:49.793" v="7142" actId="20577"/>
        <pc:sldMkLst>
          <pc:docMk/>
          <pc:sldMk cId="3360487685" sldId="3159"/>
        </pc:sldMkLst>
        <pc:spChg chg="mod">
          <ac:chgData name="paul meaney" userId="8f3b41ac-413d-46e0-bc97-8181c95bcdc2" providerId="ADAL" clId="{D28FBAE7-94E1-4578-A1B6-F5BAF6C34FF0}" dt="2025-02-24T15:11:49.793" v="7142" actId="20577"/>
          <ac:spMkLst>
            <pc:docMk/>
            <pc:sldMk cId="3360487685" sldId="3159"/>
            <ac:spMk id="2" creationId="{FB6CF7E9-E3AE-4A62-FCFC-D343EC5DD06E}"/>
          </ac:spMkLst>
        </pc:spChg>
      </pc:sldChg>
      <pc:sldChg chg="addSp delSp modSp new mod setBg">
        <pc:chgData name="paul meaney" userId="8f3b41ac-413d-46e0-bc97-8181c95bcdc2" providerId="ADAL" clId="{D28FBAE7-94E1-4578-A1B6-F5BAF6C34FF0}" dt="2025-02-24T15:07:10.037" v="6702" actId="114"/>
        <pc:sldMkLst>
          <pc:docMk/>
          <pc:sldMk cId="1551410949" sldId="3160"/>
        </pc:sldMkLst>
        <pc:spChg chg="mod">
          <ac:chgData name="paul meaney" userId="8f3b41ac-413d-46e0-bc97-8181c95bcdc2" providerId="ADAL" clId="{D28FBAE7-94E1-4578-A1B6-F5BAF6C34FF0}" dt="2025-02-24T15:06:49.082" v="6700" actId="26606"/>
          <ac:spMkLst>
            <pc:docMk/>
            <pc:sldMk cId="1551410949" sldId="3160"/>
            <ac:spMk id="2" creationId="{BAFA5794-3408-2C0E-F50E-7BA7923BD65A}"/>
          </ac:spMkLst>
        </pc:spChg>
        <pc:spChg chg="mod">
          <ac:chgData name="paul meaney" userId="8f3b41ac-413d-46e0-bc97-8181c95bcdc2" providerId="ADAL" clId="{D28FBAE7-94E1-4578-A1B6-F5BAF6C34FF0}" dt="2025-02-24T15:06:49.082" v="6700" actId="26606"/>
          <ac:spMkLst>
            <pc:docMk/>
            <pc:sldMk cId="1551410949" sldId="3160"/>
            <ac:spMk id="4" creationId="{3446C40A-C365-8D4F-125C-533985CE298D}"/>
          </ac:spMkLst>
        </pc:spChg>
        <pc:graphicFrameChg chg="add mod modGraphic">
          <ac:chgData name="paul meaney" userId="8f3b41ac-413d-46e0-bc97-8181c95bcdc2" providerId="ADAL" clId="{D28FBAE7-94E1-4578-A1B6-F5BAF6C34FF0}" dt="2025-02-24T15:07:10.037" v="6702" actId="114"/>
          <ac:graphicFrameMkLst>
            <pc:docMk/>
            <pc:sldMk cId="1551410949" sldId="3160"/>
            <ac:graphicFrameMk id="6" creationId="{C433C7DE-333D-F953-DB61-6DB2D14D9546}"/>
          </ac:graphicFrameMkLst>
        </pc:graphicFrameChg>
      </pc:sldChg>
      <pc:sldChg chg="addSp delSp modSp new mod setBg">
        <pc:chgData name="paul meaney" userId="8f3b41ac-413d-46e0-bc97-8181c95bcdc2" providerId="ADAL" clId="{D28FBAE7-94E1-4578-A1B6-F5BAF6C34FF0}" dt="2025-02-24T15:09:48.367" v="7136" actId="114"/>
        <pc:sldMkLst>
          <pc:docMk/>
          <pc:sldMk cId="2676654082" sldId="3161"/>
        </pc:sldMkLst>
        <pc:spChg chg="mod">
          <ac:chgData name="paul meaney" userId="8f3b41ac-413d-46e0-bc97-8181c95bcdc2" providerId="ADAL" clId="{D28FBAE7-94E1-4578-A1B6-F5BAF6C34FF0}" dt="2025-02-24T15:09:26.459" v="7130" actId="26606"/>
          <ac:spMkLst>
            <pc:docMk/>
            <pc:sldMk cId="2676654082" sldId="3161"/>
            <ac:spMk id="2" creationId="{855D9D6C-1284-3EFA-EC58-ABF1654EE67B}"/>
          </ac:spMkLst>
        </pc:spChg>
        <pc:spChg chg="mod">
          <ac:chgData name="paul meaney" userId="8f3b41ac-413d-46e0-bc97-8181c95bcdc2" providerId="ADAL" clId="{D28FBAE7-94E1-4578-A1B6-F5BAF6C34FF0}" dt="2025-02-24T15:09:26.459" v="7130" actId="26606"/>
          <ac:spMkLst>
            <pc:docMk/>
            <pc:sldMk cId="2676654082" sldId="3161"/>
            <ac:spMk id="4" creationId="{120EAADD-46C0-1C5E-1DA1-A07566CB3A65}"/>
          </ac:spMkLst>
        </pc:spChg>
        <pc:graphicFrameChg chg="add mod modGraphic">
          <ac:chgData name="paul meaney" userId="8f3b41ac-413d-46e0-bc97-8181c95bcdc2" providerId="ADAL" clId="{D28FBAE7-94E1-4578-A1B6-F5BAF6C34FF0}" dt="2025-02-24T15:09:48.367" v="7136" actId="114"/>
          <ac:graphicFrameMkLst>
            <pc:docMk/>
            <pc:sldMk cId="2676654082" sldId="3161"/>
            <ac:graphicFrameMk id="6" creationId="{51E9C5A7-46B2-2EEF-DA6C-D5379F6C5472}"/>
          </ac:graphicFrameMkLst>
        </pc:graphicFrameChg>
      </pc:sldChg>
      <pc:sldChg chg="modSp add mod">
        <pc:chgData name="paul meaney" userId="8f3b41ac-413d-46e0-bc97-8181c95bcdc2" providerId="ADAL" clId="{D28FBAE7-94E1-4578-A1B6-F5BAF6C34FF0}" dt="2025-02-24T15:35:26.561" v="7184" actId="20577"/>
        <pc:sldMkLst>
          <pc:docMk/>
          <pc:sldMk cId="1464620658" sldId="3162"/>
        </pc:sldMkLst>
        <pc:spChg chg="mod">
          <ac:chgData name="paul meaney" userId="8f3b41ac-413d-46e0-bc97-8181c95bcdc2" providerId="ADAL" clId="{D28FBAE7-94E1-4578-A1B6-F5BAF6C34FF0}" dt="2025-02-24T15:35:24.137" v="7183" actId="20577"/>
          <ac:spMkLst>
            <pc:docMk/>
            <pc:sldMk cId="1464620658" sldId="3162"/>
            <ac:spMk id="2" creationId="{0D0DC083-88D6-A171-7AF0-BF814F99E18A}"/>
          </ac:spMkLst>
        </pc:spChg>
        <pc:graphicFrameChg chg="mod">
          <ac:chgData name="paul meaney" userId="8f3b41ac-413d-46e0-bc97-8181c95bcdc2" providerId="ADAL" clId="{D28FBAE7-94E1-4578-A1B6-F5BAF6C34FF0}" dt="2025-02-24T15:35:26.561" v="7184" actId="20577"/>
          <ac:graphicFrameMkLst>
            <pc:docMk/>
            <pc:sldMk cId="1464620658" sldId="3162"/>
            <ac:graphicFrameMk id="6" creationId="{01FD9EC3-CBE4-9B97-513D-FC39291C2A6A}"/>
          </ac:graphicFrameMkLst>
        </pc:graphicFrameChg>
      </pc:sldChg>
      <pc:sldChg chg="modSp add mod">
        <pc:chgData name="paul meaney" userId="8f3b41ac-413d-46e0-bc97-8181c95bcdc2" providerId="ADAL" clId="{D28FBAE7-94E1-4578-A1B6-F5BAF6C34FF0}" dt="2025-02-24T15:35:47.944" v="7221" actId="20577"/>
        <pc:sldMkLst>
          <pc:docMk/>
          <pc:sldMk cId="422531270" sldId="3163"/>
        </pc:sldMkLst>
        <pc:spChg chg="mod">
          <ac:chgData name="paul meaney" userId="8f3b41ac-413d-46e0-bc97-8181c95bcdc2" providerId="ADAL" clId="{D28FBAE7-94E1-4578-A1B6-F5BAF6C34FF0}" dt="2025-02-24T15:35:43.302" v="7218" actId="20577"/>
          <ac:spMkLst>
            <pc:docMk/>
            <pc:sldMk cId="422531270" sldId="3163"/>
            <ac:spMk id="2" creationId="{524914C2-9DBE-1AA3-CDE4-16A2453021A7}"/>
          </ac:spMkLst>
        </pc:spChg>
        <pc:graphicFrameChg chg="mod">
          <ac:chgData name="paul meaney" userId="8f3b41ac-413d-46e0-bc97-8181c95bcdc2" providerId="ADAL" clId="{D28FBAE7-94E1-4578-A1B6-F5BAF6C34FF0}" dt="2025-02-24T15:35:47.944" v="7221" actId="20577"/>
          <ac:graphicFrameMkLst>
            <pc:docMk/>
            <pc:sldMk cId="422531270" sldId="3163"/>
            <ac:graphicFrameMk id="6" creationId="{8C4E61E8-55A5-31A2-08EA-8548A8D66E3B}"/>
          </ac:graphicFrameMkLst>
        </pc:graphicFrameChg>
      </pc:sldChg>
      <pc:sldChg chg="addSp delSp modSp new mod setBg">
        <pc:chgData name="paul meaney" userId="8f3b41ac-413d-46e0-bc97-8181c95bcdc2" providerId="ADAL" clId="{D28FBAE7-94E1-4578-A1B6-F5BAF6C34FF0}" dt="2025-02-24T15:44:52.359" v="7679" actId="114"/>
        <pc:sldMkLst>
          <pc:docMk/>
          <pc:sldMk cId="4191759214" sldId="3164"/>
        </pc:sldMkLst>
        <pc:spChg chg="mod">
          <ac:chgData name="paul meaney" userId="8f3b41ac-413d-46e0-bc97-8181c95bcdc2" providerId="ADAL" clId="{D28FBAE7-94E1-4578-A1B6-F5BAF6C34FF0}" dt="2025-02-24T15:44:39.103" v="7677" actId="26606"/>
          <ac:spMkLst>
            <pc:docMk/>
            <pc:sldMk cId="4191759214" sldId="3164"/>
            <ac:spMk id="2" creationId="{87BDDA1A-C71D-D9E1-1BB1-EE1C11B8B82E}"/>
          </ac:spMkLst>
        </pc:spChg>
        <pc:spChg chg="mod">
          <ac:chgData name="paul meaney" userId="8f3b41ac-413d-46e0-bc97-8181c95bcdc2" providerId="ADAL" clId="{D28FBAE7-94E1-4578-A1B6-F5BAF6C34FF0}" dt="2025-02-24T15:44:39.103" v="7677" actId="26606"/>
          <ac:spMkLst>
            <pc:docMk/>
            <pc:sldMk cId="4191759214" sldId="3164"/>
            <ac:spMk id="4" creationId="{3F60BA16-3267-3272-204F-FC23728EAFC4}"/>
          </ac:spMkLst>
        </pc:spChg>
        <pc:graphicFrameChg chg="add mod modGraphic">
          <ac:chgData name="paul meaney" userId="8f3b41ac-413d-46e0-bc97-8181c95bcdc2" providerId="ADAL" clId="{D28FBAE7-94E1-4578-A1B6-F5BAF6C34FF0}" dt="2025-02-24T15:44:52.359" v="7679" actId="114"/>
          <ac:graphicFrameMkLst>
            <pc:docMk/>
            <pc:sldMk cId="4191759214" sldId="3164"/>
            <ac:graphicFrameMk id="6" creationId="{9A8CA1DC-10C2-971C-6C36-BC6DDE3EFFB0}"/>
          </ac:graphicFrameMkLst>
        </pc:graphicFrameChg>
      </pc:sldChg>
      <pc:sldChg chg="modSp add mod">
        <pc:chgData name="paul meaney" userId="8f3b41ac-413d-46e0-bc97-8181c95bcdc2" providerId="ADAL" clId="{D28FBAE7-94E1-4578-A1B6-F5BAF6C34FF0}" dt="2025-02-24T15:59:13.306" v="7754" actId="20577"/>
        <pc:sldMkLst>
          <pc:docMk/>
          <pc:sldMk cId="1460015497" sldId="3165"/>
        </pc:sldMkLst>
        <pc:spChg chg="mod">
          <ac:chgData name="paul meaney" userId="8f3b41ac-413d-46e0-bc97-8181c95bcdc2" providerId="ADAL" clId="{D28FBAE7-94E1-4578-A1B6-F5BAF6C34FF0}" dt="2025-02-24T15:59:13.306" v="7754" actId="20577"/>
          <ac:spMkLst>
            <pc:docMk/>
            <pc:sldMk cId="1460015497" sldId="3165"/>
            <ac:spMk id="2" creationId="{C7B110FE-FCBF-403F-B201-9E5B57A4F474}"/>
          </ac:spMkLst>
        </pc:spChg>
      </pc:sldChg>
      <pc:sldChg chg="modSp add mod">
        <pc:chgData name="paul meaney" userId="8f3b41ac-413d-46e0-bc97-8181c95bcdc2" providerId="ADAL" clId="{D28FBAE7-94E1-4578-A1B6-F5BAF6C34FF0}" dt="2025-02-24T16:07:25.345" v="8018" actId="20577"/>
        <pc:sldMkLst>
          <pc:docMk/>
          <pc:sldMk cId="1701503084" sldId="3166"/>
        </pc:sldMkLst>
        <pc:spChg chg="mod">
          <ac:chgData name="paul meaney" userId="8f3b41ac-413d-46e0-bc97-8181c95bcdc2" providerId="ADAL" clId="{D28FBAE7-94E1-4578-A1B6-F5BAF6C34FF0}" dt="2025-02-24T16:07:25.345" v="8018" actId="20577"/>
          <ac:spMkLst>
            <pc:docMk/>
            <pc:sldMk cId="1701503084" sldId="3166"/>
            <ac:spMk id="2" creationId="{20B2AFD2-49DF-1429-0BE9-EACC44FE4279}"/>
          </ac:spMkLst>
        </pc:spChg>
      </pc:sldChg>
      <pc:sldChg chg="addSp delSp modSp new mod setBg">
        <pc:chgData name="paul meaney" userId="8f3b41ac-413d-46e0-bc97-8181c95bcdc2" providerId="ADAL" clId="{D28FBAE7-94E1-4578-A1B6-F5BAF6C34FF0}" dt="2025-02-24T16:04:59.853" v="8015" actId="114"/>
        <pc:sldMkLst>
          <pc:docMk/>
          <pc:sldMk cId="2659551897" sldId="3167"/>
        </pc:sldMkLst>
        <pc:spChg chg="mod">
          <ac:chgData name="paul meaney" userId="8f3b41ac-413d-46e0-bc97-8181c95bcdc2" providerId="ADAL" clId="{D28FBAE7-94E1-4578-A1B6-F5BAF6C34FF0}" dt="2025-02-24T16:04:47.944" v="8012" actId="26606"/>
          <ac:spMkLst>
            <pc:docMk/>
            <pc:sldMk cId="2659551897" sldId="3167"/>
            <ac:spMk id="2" creationId="{B5299DC4-7604-FDA9-F212-D4E5B2581B54}"/>
          </ac:spMkLst>
        </pc:spChg>
        <pc:spChg chg="mod">
          <ac:chgData name="paul meaney" userId="8f3b41ac-413d-46e0-bc97-8181c95bcdc2" providerId="ADAL" clId="{D28FBAE7-94E1-4578-A1B6-F5BAF6C34FF0}" dt="2025-02-24T16:04:47.944" v="8012" actId="26606"/>
          <ac:spMkLst>
            <pc:docMk/>
            <pc:sldMk cId="2659551897" sldId="3167"/>
            <ac:spMk id="4" creationId="{0EDE4EBA-7F03-6C3A-F070-AD3270DBF910}"/>
          </ac:spMkLst>
        </pc:spChg>
        <pc:graphicFrameChg chg="add mod modGraphic">
          <ac:chgData name="paul meaney" userId="8f3b41ac-413d-46e0-bc97-8181c95bcdc2" providerId="ADAL" clId="{D28FBAE7-94E1-4578-A1B6-F5BAF6C34FF0}" dt="2025-02-24T16:04:59.853" v="8015" actId="114"/>
          <ac:graphicFrameMkLst>
            <pc:docMk/>
            <pc:sldMk cId="2659551897" sldId="3167"/>
            <ac:graphicFrameMk id="6" creationId="{3571E65B-8266-7208-0751-F545B8B0853E}"/>
          </ac:graphicFrameMkLst>
        </pc:graphicFrameChg>
      </pc:sldChg>
      <pc:sldChg chg="modSp add mod">
        <pc:chgData name="paul meaney" userId="8f3b41ac-413d-46e0-bc97-8181c95bcdc2" providerId="ADAL" clId="{D28FBAE7-94E1-4578-A1B6-F5BAF6C34FF0}" dt="2025-02-24T16:17:27.449" v="8136" actId="20577"/>
        <pc:sldMkLst>
          <pc:docMk/>
          <pc:sldMk cId="591060210" sldId="3168"/>
        </pc:sldMkLst>
        <pc:spChg chg="mod">
          <ac:chgData name="paul meaney" userId="8f3b41ac-413d-46e0-bc97-8181c95bcdc2" providerId="ADAL" clId="{D28FBAE7-94E1-4578-A1B6-F5BAF6C34FF0}" dt="2025-02-24T16:17:27.449" v="8136" actId="20577"/>
          <ac:spMkLst>
            <pc:docMk/>
            <pc:sldMk cId="591060210" sldId="3168"/>
            <ac:spMk id="2" creationId="{8313BBE2-6BD0-CF59-D480-BAA150F634C3}"/>
          </ac:spMkLst>
        </pc:spChg>
      </pc:sldChg>
      <pc:sldChg chg="modSp add mod ord">
        <pc:chgData name="paul meaney" userId="8f3b41ac-413d-46e0-bc97-8181c95bcdc2" providerId="ADAL" clId="{D28FBAE7-94E1-4578-A1B6-F5BAF6C34FF0}" dt="2025-02-25T14:18:11.419" v="9046"/>
        <pc:sldMkLst>
          <pc:docMk/>
          <pc:sldMk cId="4145122560" sldId="3169"/>
        </pc:sldMkLst>
        <pc:spChg chg="mod">
          <ac:chgData name="paul meaney" userId="8f3b41ac-413d-46e0-bc97-8181c95bcdc2" providerId="ADAL" clId="{D28FBAE7-94E1-4578-A1B6-F5BAF6C34FF0}" dt="2025-02-24T16:18:59.031" v="8163" actId="313"/>
          <ac:spMkLst>
            <pc:docMk/>
            <pc:sldMk cId="4145122560" sldId="3169"/>
            <ac:spMk id="2" creationId="{EE935159-7169-CCA7-C2A2-7F38AD48A585}"/>
          </ac:spMkLst>
        </pc:spChg>
        <pc:graphicFrameChg chg="mod">
          <ac:chgData name="paul meaney" userId="8f3b41ac-413d-46e0-bc97-8181c95bcdc2" providerId="ADAL" clId="{D28FBAE7-94E1-4578-A1B6-F5BAF6C34FF0}" dt="2025-02-24T16:20:52.023" v="8507"/>
          <ac:graphicFrameMkLst>
            <pc:docMk/>
            <pc:sldMk cId="4145122560" sldId="3169"/>
            <ac:graphicFrameMk id="9" creationId="{340AA012-DA82-EED8-8BA3-49B932D6DA00}"/>
          </ac:graphicFrameMkLst>
        </pc:graphicFrameChg>
      </pc:sldChg>
      <pc:sldChg chg="addSp delSp modSp new mod ord setBg">
        <pc:chgData name="paul meaney" userId="8f3b41ac-413d-46e0-bc97-8181c95bcdc2" providerId="ADAL" clId="{D28FBAE7-94E1-4578-A1B6-F5BAF6C34FF0}" dt="2025-02-24T16:24:21.126" v="8774" actId="20577"/>
        <pc:sldMkLst>
          <pc:docMk/>
          <pc:sldMk cId="385163596" sldId="3170"/>
        </pc:sldMkLst>
        <pc:spChg chg="mod">
          <ac:chgData name="paul meaney" userId="8f3b41ac-413d-46e0-bc97-8181c95bcdc2" providerId="ADAL" clId="{D28FBAE7-94E1-4578-A1B6-F5BAF6C34FF0}" dt="2025-02-24T16:24:00.802" v="8767" actId="26606"/>
          <ac:spMkLst>
            <pc:docMk/>
            <pc:sldMk cId="385163596" sldId="3170"/>
            <ac:spMk id="2" creationId="{30460731-565C-B0E1-1207-DB0577A53514}"/>
          </ac:spMkLst>
        </pc:spChg>
        <pc:spChg chg="mod">
          <ac:chgData name="paul meaney" userId="8f3b41ac-413d-46e0-bc97-8181c95bcdc2" providerId="ADAL" clId="{D28FBAE7-94E1-4578-A1B6-F5BAF6C34FF0}" dt="2025-02-24T16:24:00.802" v="8767" actId="26606"/>
          <ac:spMkLst>
            <pc:docMk/>
            <pc:sldMk cId="385163596" sldId="3170"/>
            <ac:spMk id="4" creationId="{B8864540-9A37-C9BE-F0E1-0E9027577BC5}"/>
          </ac:spMkLst>
        </pc:spChg>
        <pc:graphicFrameChg chg="add mod modGraphic">
          <ac:chgData name="paul meaney" userId="8f3b41ac-413d-46e0-bc97-8181c95bcdc2" providerId="ADAL" clId="{D28FBAE7-94E1-4578-A1B6-F5BAF6C34FF0}" dt="2025-02-24T16:24:21.126" v="8774" actId="20577"/>
          <ac:graphicFrameMkLst>
            <pc:docMk/>
            <pc:sldMk cId="385163596" sldId="3170"/>
            <ac:graphicFrameMk id="6" creationId="{B1EBF668-CAC5-1180-49C2-6A7BA7C10D0B}"/>
          </ac:graphicFrameMkLst>
        </pc:graphicFrameChg>
      </pc:sldChg>
    </pc:docChg>
  </pc:docChgLst>
  <pc:docChgLst>
    <pc:chgData name="paul meaney" userId="8f3b41ac-413d-46e0-bc97-8181c95bcdc2" providerId="ADAL" clId="{109C1E68-9250-4DE7-AFA8-C7C69E4D6D69}"/>
    <pc:docChg chg="undo redo custSel addSld delSld modSld sldOrd addSection delSection modSection">
      <pc:chgData name="paul meaney" userId="8f3b41ac-413d-46e0-bc97-8181c95bcdc2" providerId="ADAL" clId="{109C1E68-9250-4DE7-AFA8-C7C69E4D6D69}" dt="2024-05-31T11:32:20.411" v="40159" actId="114"/>
      <pc:docMkLst>
        <pc:docMk/>
      </pc:docMkLst>
      <pc:sldChg chg="modSp mod">
        <pc:chgData name="paul meaney" userId="8f3b41ac-413d-46e0-bc97-8181c95bcdc2" providerId="ADAL" clId="{109C1E68-9250-4DE7-AFA8-C7C69E4D6D69}" dt="2024-05-29T10:39:08.520" v="35951" actId="20577"/>
        <pc:sldMkLst>
          <pc:docMk/>
          <pc:sldMk cId="2678854398" sldId="257"/>
        </pc:sldMkLst>
      </pc:sldChg>
      <pc:sldChg chg="modSp">
        <pc:chgData name="paul meaney" userId="8f3b41ac-413d-46e0-bc97-8181c95bcdc2" providerId="ADAL" clId="{109C1E68-9250-4DE7-AFA8-C7C69E4D6D69}" dt="2024-05-23T16:34:53.685" v="31092" actId="20577"/>
        <pc:sldMkLst>
          <pc:docMk/>
          <pc:sldMk cId="1160443717" sldId="474"/>
        </pc:sldMkLst>
      </pc:sldChg>
      <pc:sldChg chg="del">
        <pc:chgData name="paul meaney" userId="8f3b41ac-413d-46e0-bc97-8181c95bcdc2" providerId="ADAL" clId="{109C1E68-9250-4DE7-AFA8-C7C69E4D6D69}" dt="2024-05-21T14:42:12.521" v="15512" actId="47"/>
        <pc:sldMkLst>
          <pc:docMk/>
          <pc:sldMk cId="472739179" sldId="523"/>
        </pc:sldMkLst>
      </pc:sldChg>
      <pc:sldChg chg="modSp add del mod setBg">
        <pc:chgData name="paul meaney" userId="8f3b41ac-413d-46e0-bc97-8181c95bcdc2" providerId="ADAL" clId="{109C1E68-9250-4DE7-AFA8-C7C69E4D6D69}" dt="2024-05-24T08:25:27.812" v="31873" actId="114"/>
        <pc:sldMkLst>
          <pc:docMk/>
          <pc:sldMk cId="1037848145" sldId="525"/>
        </pc:sldMkLst>
      </pc:sldChg>
      <pc:sldChg chg="del">
        <pc:chgData name="paul meaney" userId="8f3b41ac-413d-46e0-bc97-8181c95bcdc2" providerId="ADAL" clId="{109C1E68-9250-4DE7-AFA8-C7C69E4D6D69}" dt="2024-05-21T14:55:38.270" v="16989" actId="47"/>
        <pc:sldMkLst>
          <pc:docMk/>
          <pc:sldMk cId="3730983709" sldId="526"/>
        </pc:sldMkLst>
      </pc:sldChg>
      <pc:sldChg chg="modSp mod">
        <pc:chgData name="paul meaney" userId="8f3b41ac-413d-46e0-bc97-8181c95bcdc2" providerId="ADAL" clId="{109C1E68-9250-4DE7-AFA8-C7C69E4D6D69}" dt="2024-05-24T11:31:33.330" v="35671" actId="27636"/>
        <pc:sldMkLst>
          <pc:docMk/>
          <pc:sldMk cId="1380044357" sldId="549"/>
        </pc:sldMkLst>
      </pc:sldChg>
      <pc:sldChg chg="modSp add mod">
        <pc:chgData name="paul meaney" userId="8f3b41ac-413d-46e0-bc97-8181c95bcdc2" providerId="ADAL" clId="{109C1E68-9250-4DE7-AFA8-C7C69E4D6D69}" dt="2024-05-31T11:32:20.411" v="40159" actId="114"/>
        <pc:sldMkLst>
          <pc:docMk/>
          <pc:sldMk cId="1189165679" sldId="572"/>
        </pc:sldMkLst>
      </pc:sldChg>
      <pc:sldChg chg="modSp mod">
        <pc:chgData name="paul meaney" userId="8f3b41ac-413d-46e0-bc97-8181c95bcdc2" providerId="ADAL" clId="{109C1E68-9250-4DE7-AFA8-C7C69E4D6D69}" dt="2024-05-20T10:34:41.054" v="23" actId="20577"/>
        <pc:sldMkLst>
          <pc:docMk/>
          <pc:sldMk cId="3737862164" sldId="577"/>
        </pc:sldMkLst>
      </pc:sldChg>
      <pc:sldChg chg="modSp">
        <pc:chgData name="paul meaney" userId="8f3b41ac-413d-46e0-bc97-8181c95bcdc2" providerId="ADAL" clId="{109C1E68-9250-4DE7-AFA8-C7C69E4D6D69}" dt="2024-05-20T10:35:04.294" v="52" actId="20577"/>
        <pc:sldMkLst>
          <pc:docMk/>
          <pc:sldMk cId="2840469309" sldId="579"/>
        </pc:sldMkLst>
      </pc:sldChg>
      <pc:sldChg chg="del">
        <pc:chgData name="paul meaney" userId="8f3b41ac-413d-46e0-bc97-8181c95bcdc2" providerId="ADAL" clId="{109C1E68-9250-4DE7-AFA8-C7C69E4D6D69}" dt="2024-05-21T14:42:09.341" v="15506" actId="47"/>
        <pc:sldMkLst>
          <pc:docMk/>
          <pc:sldMk cId="4038332648" sldId="706"/>
        </pc:sldMkLst>
      </pc:sldChg>
      <pc:sldChg chg="del">
        <pc:chgData name="paul meaney" userId="8f3b41ac-413d-46e0-bc97-8181c95bcdc2" providerId="ADAL" clId="{109C1E68-9250-4DE7-AFA8-C7C69E4D6D69}" dt="2024-05-21T14:42:11.898" v="15508" actId="47"/>
        <pc:sldMkLst>
          <pc:docMk/>
          <pc:sldMk cId="744829278" sldId="707"/>
        </pc:sldMkLst>
      </pc:sldChg>
      <pc:sldChg chg="del">
        <pc:chgData name="paul meaney" userId="8f3b41ac-413d-46e0-bc97-8181c95bcdc2" providerId="ADAL" clId="{109C1E68-9250-4DE7-AFA8-C7C69E4D6D69}" dt="2024-05-21T14:42:10.035" v="15507" actId="47"/>
        <pc:sldMkLst>
          <pc:docMk/>
          <pc:sldMk cId="3242279144" sldId="709"/>
        </pc:sldMkLst>
      </pc:sldChg>
      <pc:sldChg chg="del">
        <pc:chgData name="paul meaney" userId="8f3b41ac-413d-46e0-bc97-8181c95bcdc2" providerId="ADAL" clId="{109C1E68-9250-4DE7-AFA8-C7C69E4D6D69}" dt="2024-05-21T14:42:07.453" v="15505" actId="47"/>
        <pc:sldMkLst>
          <pc:docMk/>
          <pc:sldMk cId="3853110904" sldId="713"/>
        </pc:sldMkLst>
      </pc:sldChg>
      <pc:sldChg chg="del">
        <pc:chgData name="paul meaney" userId="8f3b41ac-413d-46e0-bc97-8181c95bcdc2" providerId="ADAL" clId="{109C1E68-9250-4DE7-AFA8-C7C69E4D6D69}" dt="2024-05-21T14:42:14.681" v="15542" actId="47"/>
        <pc:sldMkLst>
          <pc:docMk/>
          <pc:sldMk cId="734127375" sldId="780"/>
        </pc:sldMkLst>
      </pc:sldChg>
      <pc:sldChg chg="del">
        <pc:chgData name="paul meaney" userId="8f3b41ac-413d-46e0-bc97-8181c95bcdc2" providerId="ADAL" clId="{109C1E68-9250-4DE7-AFA8-C7C69E4D6D69}" dt="2024-05-21T14:42:13.340" v="15535" actId="47"/>
        <pc:sldMkLst>
          <pc:docMk/>
          <pc:sldMk cId="2363869022" sldId="810"/>
        </pc:sldMkLst>
      </pc:sldChg>
      <pc:sldChg chg="del">
        <pc:chgData name="paul meaney" userId="8f3b41ac-413d-46e0-bc97-8181c95bcdc2" providerId="ADAL" clId="{109C1E68-9250-4DE7-AFA8-C7C69E4D6D69}" dt="2024-05-21T14:55:35.724" v="16980" actId="47"/>
        <pc:sldMkLst>
          <pc:docMk/>
          <pc:sldMk cId="1784474909" sldId="851"/>
        </pc:sldMkLst>
      </pc:sldChg>
      <pc:sldChg chg="del">
        <pc:chgData name="paul meaney" userId="8f3b41ac-413d-46e0-bc97-8181c95bcdc2" providerId="ADAL" clId="{109C1E68-9250-4DE7-AFA8-C7C69E4D6D69}" dt="2024-05-21T14:42:12.644" v="15516" actId="47"/>
        <pc:sldMkLst>
          <pc:docMk/>
          <pc:sldMk cId="1257692411" sldId="855"/>
        </pc:sldMkLst>
      </pc:sldChg>
      <pc:sldChg chg="del">
        <pc:chgData name="paul meaney" userId="8f3b41ac-413d-46e0-bc97-8181c95bcdc2" providerId="ADAL" clId="{109C1E68-9250-4DE7-AFA8-C7C69E4D6D69}" dt="2024-05-21T14:42:12.613" v="15515" actId="47"/>
        <pc:sldMkLst>
          <pc:docMk/>
          <pc:sldMk cId="1934989157" sldId="856"/>
        </pc:sldMkLst>
      </pc:sldChg>
      <pc:sldChg chg="del">
        <pc:chgData name="paul meaney" userId="8f3b41ac-413d-46e0-bc97-8181c95bcdc2" providerId="ADAL" clId="{109C1E68-9250-4DE7-AFA8-C7C69E4D6D69}" dt="2024-05-21T14:42:12.461" v="15510" actId="47"/>
        <pc:sldMkLst>
          <pc:docMk/>
          <pc:sldMk cId="314936892" sldId="857"/>
        </pc:sldMkLst>
      </pc:sldChg>
      <pc:sldChg chg="del">
        <pc:chgData name="paul meaney" userId="8f3b41ac-413d-46e0-bc97-8181c95bcdc2" providerId="ADAL" clId="{109C1E68-9250-4DE7-AFA8-C7C69E4D6D69}" dt="2024-05-21T14:42:12.715" v="15518" actId="47"/>
        <pc:sldMkLst>
          <pc:docMk/>
          <pc:sldMk cId="3229377665" sldId="860"/>
        </pc:sldMkLst>
      </pc:sldChg>
      <pc:sldChg chg="del">
        <pc:chgData name="paul meaney" userId="8f3b41ac-413d-46e0-bc97-8181c95bcdc2" providerId="ADAL" clId="{109C1E68-9250-4DE7-AFA8-C7C69E4D6D69}" dt="2024-05-21T14:42:12.670" v="15517" actId="47"/>
        <pc:sldMkLst>
          <pc:docMk/>
          <pc:sldMk cId="742385195" sldId="861"/>
        </pc:sldMkLst>
      </pc:sldChg>
      <pc:sldChg chg="del">
        <pc:chgData name="paul meaney" userId="8f3b41ac-413d-46e0-bc97-8181c95bcdc2" providerId="ADAL" clId="{109C1E68-9250-4DE7-AFA8-C7C69E4D6D69}" dt="2024-05-21T14:42:13.298" v="15534" actId="47"/>
        <pc:sldMkLst>
          <pc:docMk/>
          <pc:sldMk cId="2285451785" sldId="869"/>
        </pc:sldMkLst>
      </pc:sldChg>
      <pc:sldChg chg="del">
        <pc:chgData name="paul meaney" userId="8f3b41ac-413d-46e0-bc97-8181c95bcdc2" providerId="ADAL" clId="{109C1E68-9250-4DE7-AFA8-C7C69E4D6D69}" dt="2024-05-21T14:42:14.642" v="15541" actId="47"/>
        <pc:sldMkLst>
          <pc:docMk/>
          <pc:sldMk cId="1200376522" sldId="870"/>
        </pc:sldMkLst>
      </pc:sldChg>
      <pc:sldChg chg="del">
        <pc:chgData name="paul meaney" userId="8f3b41ac-413d-46e0-bc97-8181c95bcdc2" providerId="ADAL" clId="{109C1E68-9250-4DE7-AFA8-C7C69E4D6D69}" dt="2024-05-21T14:42:12.974" v="15525" actId="47"/>
        <pc:sldMkLst>
          <pc:docMk/>
          <pc:sldMk cId="2478575987" sldId="885"/>
        </pc:sldMkLst>
      </pc:sldChg>
      <pc:sldChg chg="del">
        <pc:chgData name="paul meaney" userId="8f3b41ac-413d-46e0-bc97-8181c95bcdc2" providerId="ADAL" clId="{109C1E68-9250-4DE7-AFA8-C7C69E4D6D69}" dt="2024-05-21T14:42:12.741" v="15519" actId="47"/>
        <pc:sldMkLst>
          <pc:docMk/>
          <pc:sldMk cId="1455444510" sldId="890"/>
        </pc:sldMkLst>
      </pc:sldChg>
      <pc:sldChg chg="del">
        <pc:chgData name="paul meaney" userId="8f3b41ac-413d-46e0-bc97-8181c95bcdc2" providerId="ADAL" clId="{109C1E68-9250-4DE7-AFA8-C7C69E4D6D69}" dt="2024-05-21T14:42:12.809" v="15521" actId="47"/>
        <pc:sldMkLst>
          <pc:docMk/>
          <pc:sldMk cId="3464296752" sldId="891"/>
        </pc:sldMkLst>
      </pc:sldChg>
      <pc:sldChg chg="del">
        <pc:chgData name="paul meaney" userId="8f3b41ac-413d-46e0-bc97-8181c95bcdc2" providerId="ADAL" clId="{109C1E68-9250-4DE7-AFA8-C7C69E4D6D69}" dt="2024-05-21T14:42:12.841" v="15522" actId="47"/>
        <pc:sldMkLst>
          <pc:docMk/>
          <pc:sldMk cId="1997674683" sldId="892"/>
        </pc:sldMkLst>
      </pc:sldChg>
      <pc:sldChg chg="del">
        <pc:chgData name="paul meaney" userId="8f3b41ac-413d-46e0-bc97-8181c95bcdc2" providerId="ADAL" clId="{109C1E68-9250-4DE7-AFA8-C7C69E4D6D69}" dt="2024-05-21T14:42:13.016" v="15526" actId="47"/>
        <pc:sldMkLst>
          <pc:docMk/>
          <pc:sldMk cId="1287980141" sldId="893"/>
        </pc:sldMkLst>
      </pc:sldChg>
      <pc:sldChg chg="del">
        <pc:chgData name="paul meaney" userId="8f3b41ac-413d-46e0-bc97-8181c95bcdc2" providerId="ADAL" clId="{109C1E68-9250-4DE7-AFA8-C7C69E4D6D69}" dt="2024-05-21T14:42:13.111" v="15529" actId="47"/>
        <pc:sldMkLst>
          <pc:docMk/>
          <pc:sldMk cId="18092098" sldId="895"/>
        </pc:sldMkLst>
      </pc:sldChg>
      <pc:sldChg chg="del">
        <pc:chgData name="paul meaney" userId="8f3b41ac-413d-46e0-bc97-8181c95bcdc2" providerId="ADAL" clId="{109C1E68-9250-4DE7-AFA8-C7C69E4D6D69}" dt="2024-05-21T14:42:13.143" v="15530" actId="47"/>
        <pc:sldMkLst>
          <pc:docMk/>
          <pc:sldMk cId="575436559" sldId="896"/>
        </pc:sldMkLst>
      </pc:sldChg>
      <pc:sldChg chg="del">
        <pc:chgData name="paul meaney" userId="8f3b41ac-413d-46e0-bc97-8181c95bcdc2" providerId="ADAL" clId="{109C1E68-9250-4DE7-AFA8-C7C69E4D6D69}" dt="2024-05-21T14:42:13.202" v="15531" actId="47"/>
        <pc:sldMkLst>
          <pc:docMk/>
          <pc:sldMk cId="3262722428" sldId="899"/>
        </pc:sldMkLst>
      </pc:sldChg>
      <pc:sldChg chg="del">
        <pc:chgData name="paul meaney" userId="8f3b41ac-413d-46e0-bc97-8181c95bcdc2" providerId="ADAL" clId="{109C1E68-9250-4DE7-AFA8-C7C69E4D6D69}" dt="2024-05-21T14:42:13.373" v="15536" actId="47"/>
        <pc:sldMkLst>
          <pc:docMk/>
          <pc:sldMk cId="840791111" sldId="900"/>
        </pc:sldMkLst>
      </pc:sldChg>
      <pc:sldChg chg="del">
        <pc:chgData name="paul meaney" userId="8f3b41ac-413d-46e0-bc97-8181c95bcdc2" providerId="ADAL" clId="{109C1E68-9250-4DE7-AFA8-C7C69E4D6D69}" dt="2024-05-21T14:42:13.473" v="15538" actId="47"/>
        <pc:sldMkLst>
          <pc:docMk/>
          <pc:sldMk cId="1710289498" sldId="901"/>
        </pc:sldMkLst>
      </pc:sldChg>
      <pc:sldChg chg="del">
        <pc:chgData name="paul meaney" userId="8f3b41ac-413d-46e0-bc97-8181c95bcdc2" providerId="ADAL" clId="{109C1E68-9250-4DE7-AFA8-C7C69E4D6D69}" dt="2024-05-21T14:42:13.552" v="15539" actId="47"/>
        <pc:sldMkLst>
          <pc:docMk/>
          <pc:sldMk cId="3544113439" sldId="902"/>
        </pc:sldMkLst>
      </pc:sldChg>
      <pc:sldChg chg="del">
        <pc:chgData name="paul meaney" userId="8f3b41ac-413d-46e0-bc97-8181c95bcdc2" providerId="ADAL" clId="{109C1E68-9250-4DE7-AFA8-C7C69E4D6D69}" dt="2024-05-21T14:42:14.597" v="15540" actId="47"/>
        <pc:sldMkLst>
          <pc:docMk/>
          <pc:sldMk cId="1027945239" sldId="903"/>
        </pc:sldMkLst>
      </pc:sldChg>
      <pc:sldChg chg="del">
        <pc:chgData name="paul meaney" userId="8f3b41ac-413d-46e0-bc97-8181c95bcdc2" providerId="ADAL" clId="{109C1E68-9250-4DE7-AFA8-C7C69E4D6D69}" dt="2024-05-21T14:42:16.351" v="15546" actId="47"/>
        <pc:sldMkLst>
          <pc:docMk/>
          <pc:sldMk cId="3174994344" sldId="905"/>
        </pc:sldMkLst>
      </pc:sldChg>
      <pc:sldChg chg="del">
        <pc:chgData name="paul meaney" userId="8f3b41ac-413d-46e0-bc97-8181c95bcdc2" providerId="ADAL" clId="{109C1E68-9250-4DE7-AFA8-C7C69E4D6D69}" dt="2024-05-21T14:42:15.042" v="15543" actId="47"/>
        <pc:sldMkLst>
          <pc:docMk/>
          <pc:sldMk cId="2774057611" sldId="906"/>
        </pc:sldMkLst>
      </pc:sldChg>
      <pc:sldChg chg="del">
        <pc:chgData name="paul meaney" userId="8f3b41ac-413d-46e0-bc97-8181c95bcdc2" providerId="ADAL" clId="{109C1E68-9250-4DE7-AFA8-C7C69E4D6D69}" dt="2024-05-21T14:42:16.579" v="15547" actId="47"/>
        <pc:sldMkLst>
          <pc:docMk/>
          <pc:sldMk cId="1193964665" sldId="909"/>
        </pc:sldMkLst>
      </pc:sldChg>
      <pc:sldChg chg="del">
        <pc:chgData name="paul meaney" userId="8f3b41ac-413d-46e0-bc97-8181c95bcdc2" providerId="ADAL" clId="{109C1E68-9250-4DE7-AFA8-C7C69E4D6D69}" dt="2024-05-21T14:42:16.967" v="15549" actId="47"/>
        <pc:sldMkLst>
          <pc:docMk/>
          <pc:sldMk cId="2933792069" sldId="910"/>
        </pc:sldMkLst>
      </pc:sldChg>
      <pc:sldChg chg="del">
        <pc:chgData name="paul meaney" userId="8f3b41ac-413d-46e0-bc97-8181c95bcdc2" providerId="ADAL" clId="{109C1E68-9250-4DE7-AFA8-C7C69E4D6D69}" dt="2024-05-21T14:42:18.007" v="15558" actId="47"/>
        <pc:sldMkLst>
          <pc:docMk/>
          <pc:sldMk cId="2485387310" sldId="912"/>
        </pc:sldMkLst>
      </pc:sldChg>
      <pc:sldChg chg="del">
        <pc:chgData name="paul meaney" userId="8f3b41ac-413d-46e0-bc97-8181c95bcdc2" providerId="ADAL" clId="{109C1E68-9250-4DE7-AFA8-C7C69E4D6D69}" dt="2024-05-21T14:42:17.911" v="15557" actId="47"/>
        <pc:sldMkLst>
          <pc:docMk/>
          <pc:sldMk cId="281495968" sldId="913"/>
        </pc:sldMkLst>
      </pc:sldChg>
      <pc:sldChg chg="del">
        <pc:chgData name="paul meaney" userId="8f3b41ac-413d-46e0-bc97-8181c95bcdc2" providerId="ADAL" clId="{109C1E68-9250-4DE7-AFA8-C7C69E4D6D69}" dt="2024-05-21T14:42:18.055" v="15559" actId="47"/>
        <pc:sldMkLst>
          <pc:docMk/>
          <pc:sldMk cId="1087155677" sldId="915"/>
        </pc:sldMkLst>
      </pc:sldChg>
      <pc:sldChg chg="del">
        <pc:chgData name="paul meaney" userId="8f3b41ac-413d-46e0-bc97-8181c95bcdc2" providerId="ADAL" clId="{109C1E68-9250-4DE7-AFA8-C7C69E4D6D69}" dt="2024-05-21T14:42:18.175" v="15562" actId="47"/>
        <pc:sldMkLst>
          <pc:docMk/>
          <pc:sldMk cId="2013968731" sldId="917"/>
        </pc:sldMkLst>
      </pc:sldChg>
      <pc:sldChg chg="del">
        <pc:chgData name="paul meaney" userId="8f3b41ac-413d-46e0-bc97-8181c95bcdc2" providerId="ADAL" clId="{109C1E68-9250-4DE7-AFA8-C7C69E4D6D69}" dt="2024-05-21T14:42:19.211" v="15565" actId="47"/>
        <pc:sldMkLst>
          <pc:docMk/>
          <pc:sldMk cId="2730547058" sldId="919"/>
        </pc:sldMkLst>
      </pc:sldChg>
      <pc:sldChg chg="del">
        <pc:chgData name="paul meaney" userId="8f3b41ac-413d-46e0-bc97-8181c95bcdc2" providerId="ADAL" clId="{109C1E68-9250-4DE7-AFA8-C7C69E4D6D69}" dt="2024-05-21T14:42:19.390" v="15566" actId="47"/>
        <pc:sldMkLst>
          <pc:docMk/>
          <pc:sldMk cId="3651601547" sldId="921"/>
        </pc:sldMkLst>
      </pc:sldChg>
      <pc:sldChg chg="del">
        <pc:chgData name="paul meaney" userId="8f3b41ac-413d-46e0-bc97-8181c95bcdc2" providerId="ADAL" clId="{109C1E68-9250-4DE7-AFA8-C7C69E4D6D69}" dt="2024-05-21T14:55:32.502" v="16969" actId="47"/>
        <pc:sldMkLst>
          <pc:docMk/>
          <pc:sldMk cId="3250966955" sldId="925"/>
        </pc:sldMkLst>
      </pc:sldChg>
      <pc:sldChg chg="del">
        <pc:chgData name="paul meaney" userId="8f3b41ac-413d-46e0-bc97-8181c95bcdc2" providerId="ADAL" clId="{109C1E68-9250-4DE7-AFA8-C7C69E4D6D69}" dt="2024-05-21T14:55:33.277" v="16972" actId="47"/>
        <pc:sldMkLst>
          <pc:docMk/>
          <pc:sldMk cId="3719967375" sldId="928"/>
        </pc:sldMkLst>
      </pc:sldChg>
      <pc:sldChg chg="del">
        <pc:chgData name="paul meaney" userId="8f3b41ac-413d-46e0-bc97-8181c95bcdc2" providerId="ADAL" clId="{109C1E68-9250-4DE7-AFA8-C7C69E4D6D69}" dt="2024-05-21T14:55:37.214" v="16986" actId="47"/>
        <pc:sldMkLst>
          <pc:docMk/>
          <pc:sldMk cId="912565261" sldId="932"/>
        </pc:sldMkLst>
      </pc:sldChg>
      <pc:sldChg chg="del">
        <pc:chgData name="paul meaney" userId="8f3b41ac-413d-46e0-bc97-8181c95bcdc2" providerId="ADAL" clId="{109C1E68-9250-4DE7-AFA8-C7C69E4D6D69}" dt="2024-05-21T14:42:15.615" v="15544" actId="47"/>
        <pc:sldMkLst>
          <pc:docMk/>
          <pc:sldMk cId="3511683443" sldId="936"/>
        </pc:sldMkLst>
      </pc:sldChg>
      <pc:sldChg chg="del">
        <pc:chgData name="paul meaney" userId="8f3b41ac-413d-46e0-bc97-8181c95bcdc2" providerId="ADAL" clId="{109C1E68-9250-4DE7-AFA8-C7C69E4D6D69}" dt="2024-05-21T14:42:16.138" v="15545" actId="47"/>
        <pc:sldMkLst>
          <pc:docMk/>
          <pc:sldMk cId="183829191" sldId="937"/>
        </pc:sldMkLst>
      </pc:sldChg>
      <pc:sldChg chg="del">
        <pc:chgData name="paul meaney" userId="8f3b41ac-413d-46e0-bc97-8181c95bcdc2" providerId="ADAL" clId="{109C1E68-9250-4DE7-AFA8-C7C69E4D6D69}" dt="2024-05-21T14:42:16.784" v="15548" actId="47"/>
        <pc:sldMkLst>
          <pc:docMk/>
          <pc:sldMk cId="3074001028" sldId="958"/>
        </pc:sldMkLst>
      </pc:sldChg>
      <pc:sldChg chg="del">
        <pc:chgData name="paul meaney" userId="8f3b41ac-413d-46e0-bc97-8181c95bcdc2" providerId="ADAL" clId="{109C1E68-9250-4DE7-AFA8-C7C69E4D6D69}" dt="2024-05-21T14:42:13.257" v="15533" actId="47"/>
        <pc:sldMkLst>
          <pc:docMk/>
          <pc:sldMk cId="514593137" sldId="959"/>
        </pc:sldMkLst>
      </pc:sldChg>
      <pc:sldChg chg="del">
        <pc:chgData name="paul meaney" userId="8f3b41ac-413d-46e0-bc97-8181c95bcdc2" providerId="ADAL" clId="{109C1E68-9250-4DE7-AFA8-C7C69E4D6D69}" dt="2024-05-21T14:42:19.595" v="15567" actId="47"/>
        <pc:sldMkLst>
          <pc:docMk/>
          <pc:sldMk cId="4146503752" sldId="1007"/>
        </pc:sldMkLst>
      </pc:sldChg>
      <pc:sldChg chg="del">
        <pc:chgData name="paul meaney" userId="8f3b41ac-413d-46e0-bc97-8181c95bcdc2" providerId="ADAL" clId="{109C1E68-9250-4DE7-AFA8-C7C69E4D6D69}" dt="2024-05-21T14:55:32.312" v="16968" actId="47"/>
        <pc:sldMkLst>
          <pc:docMk/>
          <pc:sldMk cId="2004233001" sldId="1008"/>
        </pc:sldMkLst>
      </pc:sldChg>
      <pc:sldChg chg="del">
        <pc:chgData name="paul meaney" userId="8f3b41ac-413d-46e0-bc97-8181c95bcdc2" providerId="ADAL" clId="{109C1E68-9250-4DE7-AFA8-C7C69E4D6D69}" dt="2024-05-21T14:55:32.718" v="16970" actId="47"/>
        <pc:sldMkLst>
          <pc:docMk/>
          <pc:sldMk cId="3541637254" sldId="1010"/>
        </pc:sldMkLst>
      </pc:sldChg>
      <pc:sldChg chg="del">
        <pc:chgData name="paul meaney" userId="8f3b41ac-413d-46e0-bc97-8181c95bcdc2" providerId="ADAL" clId="{109C1E68-9250-4DE7-AFA8-C7C69E4D6D69}" dt="2024-05-21T14:55:33.950" v="16973" actId="47"/>
        <pc:sldMkLst>
          <pc:docMk/>
          <pc:sldMk cId="671712366" sldId="1013"/>
        </pc:sldMkLst>
      </pc:sldChg>
      <pc:sldChg chg="del">
        <pc:chgData name="paul meaney" userId="8f3b41ac-413d-46e0-bc97-8181c95bcdc2" providerId="ADAL" clId="{109C1E68-9250-4DE7-AFA8-C7C69E4D6D69}" dt="2024-05-21T14:55:34.638" v="16974" actId="47"/>
        <pc:sldMkLst>
          <pc:docMk/>
          <pc:sldMk cId="1108659285" sldId="1015"/>
        </pc:sldMkLst>
      </pc:sldChg>
      <pc:sldChg chg="del">
        <pc:chgData name="paul meaney" userId="8f3b41ac-413d-46e0-bc97-8181c95bcdc2" providerId="ADAL" clId="{109C1E68-9250-4DE7-AFA8-C7C69E4D6D69}" dt="2024-05-21T14:55:36.398" v="16983" actId="47"/>
        <pc:sldMkLst>
          <pc:docMk/>
          <pc:sldMk cId="4156074409" sldId="1016"/>
        </pc:sldMkLst>
      </pc:sldChg>
      <pc:sldChg chg="del">
        <pc:chgData name="paul meaney" userId="8f3b41ac-413d-46e0-bc97-8181c95bcdc2" providerId="ADAL" clId="{109C1E68-9250-4DE7-AFA8-C7C69E4D6D69}" dt="2024-05-21T14:55:36.776" v="16984" actId="47"/>
        <pc:sldMkLst>
          <pc:docMk/>
          <pc:sldMk cId="681505514" sldId="1017"/>
        </pc:sldMkLst>
      </pc:sldChg>
      <pc:sldChg chg="add del">
        <pc:chgData name="paul meaney" userId="8f3b41ac-413d-46e0-bc97-8181c95bcdc2" providerId="ADAL" clId="{109C1E68-9250-4DE7-AFA8-C7C69E4D6D69}" dt="2024-05-23T15:33:19.944" v="30572" actId="47"/>
        <pc:sldMkLst>
          <pc:docMk/>
          <pc:sldMk cId="664531025" sldId="1019"/>
        </pc:sldMkLst>
      </pc:sldChg>
      <pc:sldChg chg="del">
        <pc:chgData name="paul meaney" userId="8f3b41ac-413d-46e0-bc97-8181c95bcdc2" providerId="ADAL" clId="{109C1E68-9250-4DE7-AFA8-C7C69E4D6D69}" dt="2024-05-21T14:55:37.423" v="16987" actId="47"/>
        <pc:sldMkLst>
          <pc:docMk/>
          <pc:sldMk cId="3192645519" sldId="1020"/>
        </pc:sldMkLst>
      </pc:sldChg>
      <pc:sldChg chg="del">
        <pc:chgData name="paul meaney" userId="8f3b41ac-413d-46e0-bc97-8181c95bcdc2" providerId="ADAL" clId="{109C1E68-9250-4DE7-AFA8-C7C69E4D6D69}" dt="2024-05-21T14:55:38.023" v="16988" actId="47"/>
        <pc:sldMkLst>
          <pc:docMk/>
          <pc:sldMk cId="2617035403" sldId="1021"/>
        </pc:sldMkLst>
      </pc:sldChg>
      <pc:sldChg chg="del">
        <pc:chgData name="paul meaney" userId="8f3b41ac-413d-46e0-bc97-8181c95bcdc2" providerId="ADAL" clId="{109C1E68-9250-4DE7-AFA8-C7C69E4D6D69}" dt="2024-05-21T14:55:39.301" v="16994" actId="47"/>
        <pc:sldMkLst>
          <pc:docMk/>
          <pc:sldMk cId="1199907434" sldId="1022"/>
        </pc:sldMkLst>
      </pc:sldChg>
      <pc:sldChg chg="del">
        <pc:chgData name="paul meaney" userId="8f3b41ac-413d-46e0-bc97-8181c95bcdc2" providerId="ADAL" clId="{109C1E68-9250-4DE7-AFA8-C7C69E4D6D69}" dt="2024-05-21T14:55:39.766" v="16996" actId="47"/>
        <pc:sldMkLst>
          <pc:docMk/>
          <pc:sldMk cId="2662426865" sldId="1023"/>
        </pc:sldMkLst>
      </pc:sldChg>
      <pc:sldChg chg="del">
        <pc:chgData name="paul meaney" userId="8f3b41ac-413d-46e0-bc97-8181c95bcdc2" providerId="ADAL" clId="{109C1E68-9250-4DE7-AFA8-C7C69E4D6D69}" dt="2024-05-21T14:42:20.009" v="15569" actId="47"/>
        <pc:sldMkLst>
          <pc:docMk/>
          <pc:sldMk cId="140712578" sldId="1056"/>
        </pc:sldMkLst>
      </pc:sldChg>
      <pc:sldChg chg="del">
        <pc:chgData name="paul meaney" userId="8f3b41ac-413d-46e0-bc97-8181c95bcdc2" providerId="ADAL" clId="{109C1E68-9250-4DE7-AFA8-C7C69E4D6D69}" dt="2024-05-21T14:55:40.061" v="16997" actId="47"/>
        <pc:sldMkLst>
          <pc:docMk/>
          <pc:sldMk cId="3304917594" sldId="1058"/>
        </pc:sldMkLst>
      </pc:sldChg>
      <pc:sldChg chg="del">
        <pc:chgData name="paul meaney" userId="8f3b41ac-413d-46e0-bc97-8181c95bcdc2" providerId="ADAL" clId="{109C1E68-9250-4DE7-AFA8-C7C69E4D6D69}" dt="2024-05-21T14:55:40.308" v="16998" actId="47"/>
        <pc:sldMkLst>
          <pc:docMk/>
          <pc:sldMk cId="2433644578" sldId="1059"/>
        </pc:sldMkLst>
      </pc:sldChg>
      <pc:sldChg chg="del">
        <pc:chgData name="paul meaney" userId="8f3b41ac-413d-46e0-bc97-8181c95bcdc2" providerId="ADAL" clId="{109C1E68-9250-4DE7-AFA8-C7C69E4D6D69}" dt="2024-05-21T14:42:18.128" v="15561" actId="47"/>
        <pc:sldMkLst>
          <pc:docMk/>
          <pc:sldMk cId="2276065292" sldId="1062"/>
        </pc:sldMkLst>
      </pc:sldChg>
      <pc:sldChg chg="del">
        <pc:chgData name="paul meaney" userId="8f3b41ac-413d-46e0-bc97-8181c95bcdc2" providerId="ADAL" clId="{109C1E68-9250-4DE7-AFA8-C7C69E4D6D69}" dt="2024-05-21T14:42:18.202" v="15563" actId="47"/>
        <pc:sldMkLst>
          <pc:docMk/>
          <pc:sldMk cId="2496696465" sldId="1063"/>
        </pc:sldMkLst>
      </pc:sldChg>
      <pc:sldChg chg="modSp del mod">
        <pc:chgData name="paul meaney" userId="8f3b41ac-413d-46e0-bc97-8181c95bcdc2" providerId="ADAL" clId="{109C1E68-9250-4DE7-AFA8-C7C69E4D6D69}" dt="2024-05-20T10:37:36.703" v="150" actId="47"/>
        <pc:sldMkLst>
          <pc:docMk/>
          <pc:sldMk cId="125613943" sldId="1066"/>
        </pc:sldMkLst>
      </pc:sldChg>
      <pc:sldChg chg="modSp">
        <pc:chgData name="paul meaney" userId="8f3b41ac-413d-46e0-bc97-8181c95bcdc2" providerId="ADAL" clId="{109C1E68-9250-4DE7-AFA8-C7C69E4D6D69}" dt="2024-05-23T16:30:40.726" v="30788" actId="20577"/>
        <pc:sldMkLst>
          <pc:docMk/>
          <pc:sldMk cId="730368164" sldId="1067"/>
        </pc:sldMkLst>
      </pc:sldChg>
      <pc:sldChg chg="del">
        <pc:chgData name="paul meaney" userId="8f3b41ac-413d-46e0-bc97-8181c95bcdc2" providerId="ADAL" clId="{109C1E68-9250-4DE7-AFA8-C7C69E4D6D69}" dt="2024-05-21T14:42:12.407" v="15509" actId="47"/>
        <pc:sldMkLst>
          <pc:docMk/>
          <pc:sldMk cId="381056882" sldId="1068"/>
        </pc:sldMkLst>
      </pc:sldChg>
      <pc:sldChg chg="del">
        <pc:chgData name="paul meaney" userId="8f3b41ac-413d-46e0-bc97-8181c95bcdc2" providerId="ADAL" clId="{109C1E68-9250-4DE7-AFA8-C7C69E4D6D69}" dt="2024-05-21T14:42:12.869" v="15523" actId="47"/>
        <pc:sldMkLst>
          <pc:docMk/>
          <pc:sldMk cId="1174990619" sldId="1071"/>
        </pc:sldMkLst>
      </pc:sldChg>
      <pc:sldChg chg="del">
        <pc:chgData name="paul meaney" userId="8f3b41ac-413d-46e0-bc97-8181c95bcdc2" providerId="ADAL" clId="{109C1E68-9250-4DE7-AFA8-C7C69E4D6D69}" dt="2024-05-21T14:55:36.146" v="16982" actId="47"/>
        <pc:sldMkLst>
          <pc:docMk/>
          <pc:sldMk cId="294852636" sldId="1072"/>
        </pc:sldMkLst>
      </pc:sldChg>
      <pc:sldChg chg="modSp mod">
        <pc:chgData name="paul meaney" userId="8f3b41ac-413d-46e0-bc97-8181c95bcdc2" providerId="ADAL" clId="{109C1E68-9250-4DE7-AFA8-C7C69E4D6D69}" dt="2024-05-20T10:42:45.221" v="269" actId="20577"/>
        <pc:sldMkLst>
          <pc:docMk/>
          <pc:sldMk cId="566175144" sldId="1073"/>
        </pc:sldMkLst>
      </pc:sldChg>
      <pc:sldChg chg="del">
        <pc:chgData name="paul meaney" userId="8f3b41ac-413d-46e0-bc97-8181c95bcdc2" providerId="ADAL" clId="{109C1E68-9250-4DE7-AFA8-C7C69E4D6D69}" dt="2024-05-21T14:42:05.283" v="15501" actId="47"/>
        <pc:sldMkLst>
          <pc:docMk/>
          <pc:sldMk cId="598760421" sldId="1074"/>
        </pc:sldMkLst>
      </pc:sldChg>
      <pc:sldChg chg="del">
        <pc:chgData name="paul meaney" userId="8f3b41ac-413d-46e0-bc97-8181c95bcdc2" providerId="ADAL" clId="{109C1E68-9250-4DE7-AFA8-C7C69E4D6D69}" dt="2024-05-21T14:42:12.777" v="15520" actId="47"/>
        <pc:sldMkLst>
          <pc:docMk/>
          <pc:sldMk cId="3440605663" sldId="1075"/>
        </pc:sldMkLst>
      </pc:sldChg>
      <pc:sldChg chg="del">
        <pc:chgData name="paul meaney" userId="8f3b41ac-413d-46e0-bc97-8181c95bcdc2" providerId="ADAL" clId="{109C1E68-9250-4DE7-AFA8-C7C69E4D6D69}" dt="2024-05-21T14:55:39.613" v="16995" actId="47"/>
        <pc:sldMkLst>
          <pc:docMk/>
          <pc:sldMk cId="2343596395" sldId="1076"/>
        </pc:sldMkLst>
      </pc:sldChg>
      <pc:sldChg chg="del">
        <pc:chgData name="paul meaney" userId="8f3b41ac-413d-46e0-bc97-8181c95bcdc2" providerId="ADAL" clId="{109C1E68-9250-4DE7-AFA8-C7C69E4D6D69}" dt="2024-05-21T14:42:19.808" v="15568" actId="47"/>
        <pc:sldMkLst>
          <pc:docMk/>
          <pc:sldMk cId="2022811433" sldId="1083"/>
        </pc:sldMkLst>
      </pc:sldChg>
      <pc:sldChg chg="del">
        <pc:chgData name="paul meaney" userId="8f3b41ac-413d-46e0-bc97-8181c95bcdc2" providerId="ADAL" clId="{109C1E68-9250-4DE7-AFA8-C7C69E4D6D69}" dt="2024-05-21T14:42:21.385" v="15573" actId="47"/>
        <pc:sldMkLst>
          <pc:docMk/>
          <pc:sldMk cId="1951444026" sldId="1085"/>
        </pc:sldMkLst>
      </pc:sldChg>
      <pc:sldChg chg="del">
        <pc:chgData name="paul meaney" userId="8f3b41ac-413d-46e0-bc97-8181c95bcdc2" providerId="ADAL" clId="{109C1E68-9250-4DE7-AFA8-C7C69E4D6D69}" dt="2024-05-21T14:55:31.679" v="16966" actId="47"/>
        <pc:sldMkLst>
          <pc:docMk/>
          <pc:sldMk cId="500313926" sldId="1086"/>
        </pc:sldMkLst>
      </pc:sldChg>
      <pc:sldChg chg="del">
        <pc:chgData name="paul meaney" userId="8f3b41ac-413d-46e0-bc97-8181c95bcdc2" providerId="ADAL" clId="{109C1E68-9250-4DE7-AFA8-C7C69E4D6D69}" dt="2024-05-21T14:42:05.882" v="15502" actId="47"/>
        <pc:sldMkLst>
          <pc:docMk/>
          <pc:sldMk cId="456917952" sldId="1087"/>
        </pc:sldMkLst>
      </pc:sldChg>
      <pc:sldChg chg="del">
        <pc:chgData name="paul meaney" userId="8f3b41ac-413d-46e0-bc97-8181c95bcdc2" providerId="ADAL" clId="{109C1E68-9250-4DE7-AFA8-C7C69E4D6D69}" dt="2024-05-21T14:42:12.488" v="15511" actId="47"/>
        <pc:sldMkLst>
          <pc:docMk/>
          <pc:sldMk cId="3073083275" sldId="1088"/>
        </pc:sldMkLst>
      </pc:sldChg>
      <pc:sldChg chg="del">
        <pc:chgData name="paul meaney" userId="8f3b41ac-413d-46e0-bc97-8181c95bcdc2" providerId="ADAL" clId="{109C1E68-9250-4DE7-AFA8-C7C69E4D6D69}" dt="2024-05-21T14:42:12.550" v="15513" actId="47"/>
        <pc:sldMkLst>
          <pc:docMk/>
          <pc:sldMk cId="1444599588" sldId="1089"/>
        </pc:sldMkLst>
      </pc:sldChg>
      <pc:sldChg chg="del">
        <pc:chgData name="paul meaney" userId="8f3b41ac-413d-46e0-bc97-8181c95bcdc2" providerId="ADAL" clId="{109C1E68-9250-4DE7-AFA8-C7C69E4D6D69}" dt="2024-05-21T14:42:12.573" v="15514" actId="47"/>
        <pc:sldMkLst>
          <pc:docMk/>
          <pc:sldMk cId="1559292982" sldId="1092"/>
        </pc:sldMkLst>
      </pc:sldChg>
      <pc:sldChg chg="del">
        <pc:chgData name="paul meaney" userId="8f3b41ac-413d-46e0-bc97-8181c95bcdc2" providerId="ADAL" clId="{109C1E68-9250-4DE7-AFA8-C7C69E4D6D69}" dt="2024-05-21T14:42:12.943" v="15524" actId="47"/>
        <pc:sldMkLst>
          <pc:docMk/>
          <pc:sldMk cId="3212922682" sldId="1093"/>
        </pc:sldMkLst>
      </pc:sldChg>
      <pc:sldChg chg="del">
        <pc:chgData name="paul meaney" userId="8f3b41ac-413d-46e0-bc97-8181c95bcdc2" providerId="ADAL" clId="{109C1E68-9250-4DE7-AFA8-C7C69E4D6D69}" dt="2024-05-21T14:42:13.048" v="15527" actId="47"/>
        <pc:sldMkLst>
          <pc:docMk/>
          <pc:sldMk cId="2397719402" sldId="1094"/>
        </pc:sldMkLst>
      </pc:sldChg>
      <pc:sldChg chg="del">
        <pc:chgData name="paul meaney" userId="8f3b41ac-413d-46e0-bc97-8181c95bcdc2" providerId="ADAL" clId="{109C1E68-9250-4DE7-AFA8-C7C69E4D6D69}" dt="2024-05-21T14:42:13.077" v="15528" actId="47"/>
        <pc:sldMkLst>
          <pc:docMk/>
          <pc:sldMk cId="419310994" sldId="1095"/>
        </pc:sldMkLst>
      </pc:sldChg>
      <pc:sldChg chg="del">
        <pc:chgData name="paul meaney" userId="8f3b41ac-413d-46e0-bc97-8181c95bcdc2" providerId="ADAL" clId="{109C1E68-9250-4DE7-AFA8-C7C69E4D6D69}" dt="2024-05-21T14:42:13.230" v="15532" actId="47"/>
        <pc:sldMkLst>
          <pc:docMk/>
          <pc:sldMk cId="361326302" sldId="1097"/>
        </pc:sldMkLst>
      </pc:sldChg>
      <pc:sldChg chg="del">
        <pc:chgData name="paul meaney" userId="8f3b41ac-413d-46e0-bc97-8181c95bcdc2" providerId="ADAL" clId="{109C1E68-9250-4DE7-AFA8-C7C69E4D6D69}" dt="2024-05-21T14:42:06.390" v="15503" actId="47"/>
        <pc:sldMkLst>
          <pc:docMk/>
          <pc:sldMk cId="2610710986" sldId="1098"/>
        </pc:sldMkLst>
      </pc:sldChg>
      <pc:sldChg chg="del">
        <pc:chgData name="paul meaney" userId="8f3b41ac-413d-46e0-bc97-8181c95bcdc2" providerId="ADAL" clId="{109C1E68-9250-4DE7-AFA8-C7C69E4D6D69}" dt="2024-05-21T14:42:06.891" v="15504" actId="47"/>
        <pc:sldMkLst>
          <pc:docMk/>
          <pc:sldMk cId="4114639644" sldId="1099"/>
        </pc:sldMkLst>
      </pc:sldChg>
      <pc:sldChg chg="del">
        <pc:chgData name="paul meaney" userId="8f3b41ac-413d-46e0-bc97-8181c95bcdc2" providerId="ADAL" clId="{109C1E68-9250-4DE7-AFA8-C7C69E4D6D69}" dt="2024-05-21T14:42:13.397" v="15537" actId="47"/>
        <pc:sldMkLst>
          <pc:docMk/>
          <pc:sldMk cId="2291031934" sldId="1100"/>
        </pc:sldMkLst>
      </pc:sldChg>
      <pc:sldChg chg="del">
        <pc:chgData name="paul meaney" userId="8f3b41ac-413d-46e0-bc97-8181c95bcdc2" providerId="ADAL" clId="{109C1E68-9250-4DE7-AFA8-C7C69E4D6D69}" dt="2024-05-21T14:42:17.125" v="15550" actId="47"/>
        <pc:sldMkLst>
          <pc:docMk/>
          <pc:sldMk cId="796514071" sldId="1101"/>
        </pc:sldMkLst>
      </pc:sldChg>
      <pc:sldChg chg="del">
        <pc:chgData name="paul meaney" userId="8f3b41ac-413d-46e0-bc97-8181c95bcdc2" providerId="ADAL" clId="{109C1E68-9250-4DE7-AFA8-C7C69E4D6D69}" dt="2024-05-21T14:42:17.645" v="15551" actId="47"/>
        <pc:sldMkLst>
          <pc:docMk/>
          <pc:sldMk cId="690984150" sldId="1102"/>
        </pc:sldMkLst>
      </pc:sldChg>
      <pc:sldChg chg="del">
        <pc:chgData name="paul meaney" userId="8f3b41ac-413d-46e0-bc97-8181c95bcdc2" providerId="ADAL" clId="{109C1E68-9250-4DE7-AFA8-C7C69E4D6D69}" dt="2024-05-21T14:42:17.677" v="15552" actId="47"/>
        <pc:sldMkLst>
          <pc:docMk/>
          <pc:sldMk cId="201281386" sldId="1103"/>
        </pc:sldMkLst>
      </pc:sldChg>
      <pc:sldChg chg="del">
        <pc:chgData name="paul meaney" userId="8f3b41ac-413d-46e0-bc97-8181c95bcdc2" providerId="ADAL" clId="{109C1E68-9250-4DE7-AFA8-C7C69E4D6D69}" dt="2024-05-21T14:42:17.774" v="15554" actId="47"/>
        <pc:sldMkLst>
          <pc:docMk/>
          <pc:sldMk cId="2105716573" sldId="1104"/>
        </pc:sldMkLst>
      </pc:sldChg>
      <pc:sldChg chg="del">
        <pc:chgData name="paul meaney" userId="8f3b41ac-413d-46e0-bc97-8181c95bcdc2" providerId="ADAL" clId="{109C1E68-9250-4DE7-AFA8-C7C69E4D6D69}" dt="2024-05-21T14:42:17.838" v="15555" actId="47"/>
        <pc:sldMkLst>
          <pc:docMk/>
          <pc:sldMk cId="203798625" sldId="1105"/>
        </pc:sldMkLst>
      </pc:sldChg>
      <pc:sldChg chg="del">
        <pc:chgData name="paul meaney" userId="8f3b41ac-413d-46e0-bc97-8181c95bcdc2" providerId="ADAL" clId="{109C1E68-9250-4DE7-AFA8-C7C69E4D6D69}" dt="2024-05-21T14:42:18.100" v="15560" actId="47"/>
        <pc:sldMkLst>
          <pc:docMk/>
          <pc:sldMk cId="1503808542" sldId="1106"/>
        </pc:sldMkLst>
      </pc:sldChg>
      <pc:sldChg chg="del">
        <pc:chgData name="paul meaney" userId="8f3b41ac-413d-46e0-bc97-8181c95bcdc2" providerId="ADAL" clId="{109C1E68-9250-4DE7-AFA8-C7C69E4D6D69}" dt="2024-05-21T14:42:17.884" v="15556" actId="47"/>
        <pc:sldMkLst>
          <pc:docMk/>
          <pc:sldMk cId="849283461" sldId="1107"/>
        </pc:sldMkLst>
      </pc:sldChg>
      <pc:sldChg chg="del">
        <pc:chgData name="paul meaney" userId="8f3b41ac-413d-46e0-bc97-8181c95bcdc2" providerId="ADAL" clId="{109C1E68-9250-4DE7-AFA8-C7C69E4D6D69}" dt="2024-05-21T14:55:35.907" v="16981" actId="47"/>
        <pc:sldMkLst>
          <pc:docMk/>
          <pc:sldMk cId="3610366444" sldId="1108"/>
        </pc:sldMkLst>
      </pc:sldChg>
      <pc:sldChg chg="del">
        <pc:chgData name="paul meaney" userId="8f3b41ac-413d-46e0-bc97-8181c95bcdc2" providerId="ADAL" clId="{109C1E68-9250-4DE7-AFA8-C7C69E4D6D69}" dt="2024-05-21T14:55:34.821" v="16975" actId="47"/>
        <pc:sldMkLst>
          <pc:docMk/>
          <pc:sldMk cId="1456477085" sldId="1109"/>
        </pc:sldMkLst>
      </pc:sldChg>
      <pc:sldChg chg="del">
        <pc:chgData name="paul meaney" userId="8f3b41ac-413d-46e0-bc97-8181c95bcdc2" providerId="ADAL" clId="{109C1E68-9250-4DE7-AFA8-C7C69E4D6D69}" dt="2024-05-21T14:42:20.232" v="15570" actId="47"/>
        <pc:sldMkLst>
          <pc:docMk/>
          <pc:sldMk cId="30372237" sldId="1110"/>
        </pc:sldMkLst>
      </pc:sldChg>
      <pc:sldChg chg="del">
        <pc:chgData name="paul meaney" userId="8f3b41ac-413d-46e0-bc97-8181c95bcdc2" providerId="ADAL" clId="{109C1E68-9250-4DE7-AFA8-C7C69E4D6D69}" dt="2024-05-21T14:42:21.040" v="15572" actId="47"/>
        <pc:sldMkLst>
          <pc:docMk/>
          <pc:sldMk cId="3126734941" sldId="1111"/>
        </pc:sldMkLst>
      </pc:sldChg>
      <pc:sldChg chg="del">
        <pc:chgData name="paul meaney" userId="8f3b41ac-413d-46e0-bc97-8181c95bcdc2" providerId="ADAL" clId="{109C1E68-9250-4DE7-AFA8-C7C69E4D6D69}" dt="2024-05-21T14:42:20.764" v="15571" actId="47"/>
        <pc:sldMkLst>
          <pc:docMk/>
          <pc:sldMk cId="3087879335" sldId="1112"/>
        </pc:sldMkLst>
      </pc:sldChg>
      <pc:sldChg chg="del">
        <pc:chgData name="paul meaney" userId="8f3b41ac-413d-46e0-bc97-8181c95bcdc2" providerId="ADAL" clId="{109C1E68-9250-4DE7-AFA8-C7C69E4D6D69}" dt="2024-05-21T14:55:31.360" v="16964" actId="47"/>
        <pc:sldMkLst>
          <pc:docMk/>
          <pc:sldMk cId="398562906" sldId="1113"/>
        </pc:sldMkLst>
      </pc:sldChg>
      <pc:sldChg chg="del">
        <pc:chgData name="paul meaney" userId="8f3b41ac-413d-46e0-bc97-8181c95bcdc2" providerId="ADAL" clId="{109C1E68-9250-4DE7-AFA8-C7C69E4D6D69}" dt="2024-05-21T14:55:30.569" v="16961" actId="47"/>
        <pc:sldMkLst>
          <pc:docMk/>
          <pc:sldMk cId="3995778493" sldId="1114"/>
        </pc:sldMkLst>
      </pc:sldChg>
      <pc:sldChg chg="del">
        <pc:chgData name="paul meaney" userId="8f3b41ac-413d-46e0-bc97-8181c95bcdc2" providerId="ADAL" clId="{109C1E68-9250-4DE7-AFA8-C7C69E4D6D69}" dt="2024-05-21T14:55:31.018" v="16962" actId="47"/>
        <pc:sldMkLst>
          <pc:docMk/>
          <pc:sldMk cId="1568445480" sldId="1115"/>
        </pc:sldMkLst>
      </pc:sldChg>
      <pc:sldChg chg="del">
        <pc:chgData name="paul meaney" userId="8f3b41ac-413d-46e0-bc97-8181c95bcdc2" providerId="ADAL" clId="{109C1E68-9250-4DE7-AFA8-C7C69E4D6D69}" dt="2024-05-21T14:55:31.184" v="16963" actId="47"/>
        <pc:sldMkLst>
          <pc:docMk/>
          <pc:sldMk cId="513619113" sldId="1116"/>
        </pc:sldMkLst>
      </pc:sldChg>
      <pc:sldChg chg="del">
        <pc:chgData name="paul meaney" userId="8f3b41ac-413d-46e0-bc97-8181c95bcdc2" providerId="ADAL" clId="{109C1E68-9250-4DE7-AFA8-C7C69E4D6D69}" dt="2024-05-21T14:55:31.494" v="16965" actId="47"/>
        <pc:sldMkLst>
          <pc:docMk/>
          <pc:sldMk cId="318424417" sldId="1117"/>
        </pc:sldMkLst>
      </pc:sldChg>
      <pc:sldChg chg="del">
        <pc:chgData name="paul meaney" userId="8f3b41ac-413d-46e0-bc97-8181c95bcdc2" providerId="ADAL" clId="{109C1E68-9250-4DE7-AFA8-C7C69E4D6D69}" dt="2024-05-21T14:55:32.117" v="16967" actId="47"/>
        <pc:sldMkLst>
          <pc:docMk/>
          <pc:sldMk cId="3838394013" sldId="1118"/>
        </pc:sldMkLst>
      </pc:sldChg>
      <pc:sldChg chg="del">
        <pc:chgData name="paul meaney" userId="8f3b41ac-413d-46e0-bc97-8181c95bcdc2" providerId="ADAL" clId="{109C1E68-9250-4DE7-AFA8-C7C69E4D6D69}" dt="2024-05-21T14:55:32.919" v="16971" actId="47"/>
        <pc:sldMkLst>
          <pc:docMk/>
          <pc:sldMk cId="2361731089" sldId="1119"/>
        </pc:sldMkLst>
      </pc:sldChg>
      <pc:sldChg chg="del">
        <pc:chgData name="paul meaney" userId="8f3b41ac-413d-46e0-bc97-8181c95bcdc2" providerId="ADAL" clId="{109C1E68-9250-4DE7-AFA8-C7C69E4D6D69}" dt="2024-05-21T14:55:37.007" v="16985" actId="47"/>
        <pc:sldMkLst>
          <pc:docMk/>
          <pc:sldMk cId="464927120" sldId="1120"/>
        </pc:sldMkLst>
      </pc:sldChg>
      <pc:sldChg chg="del">
        <pc:chgData name="paul meaney" userId="8f3b41ac-413d-46e0-bc97-8181c95bcdc2" providerId="ADAL" clId="{109C1E68-9250-4DE7-AFA8-C7C69E4D6D69}" dt="2024-05-21T14:55:34.980" v="16976" actId="47"/>
        <pc:sldMkLst>
          <pc:docMk/>
          <pc:sldMk cId="1446962325" sldId="1121"/>
        </pc:sldMkLst>
      </pc:sldChg>
      <pc:sldChg chg="del">
        <pc:chgData name="paul meaney" userId="8f3b41ac-413d-46e0-bc97-8181c95bcdc2" providerId="ADAL" clId="{109C1E68-9250-4DE7-AFA8-C7C69E4D6D69}" dt="2024-05-21T14:55:35.160" v="16977" actId="47"/>
        <pc:sldMkLst>
          <pc:docMk/>
          <pc:sldMk cId="2247257072" sldId="1122"/>
        </pc:sldMkLst>
      </pc:sldChg>
      <pc:sldChg chg="del">
        <pc:chgData name="paul meaney" userId="8f3b41ac-413d-46e0-bc97-8181c95bcdc2" providerId="ADAL" clId="{109C1E68-9250-4DE7-AFA8-C7C69E4D6D69}" dt="2024-05-21T14:42:17.720" v="15553" actId="47"/>
        <pc:sldMkLst>
          <pc:docMk/>
          <pc:sldMk cId="3300311373" sldId="1123"/>
        </pc:sldMkLst>
      </pc:sldChg>
      <pc:sldChg chg="del">
        <pc:chgData name="paul meaney" userId="8f3b41ac-413d-46e0-bc97-8181c95bcdc2" providerId="ADAL" clId="{109C1E68-9250-4DE7-AFA8-C7C69E4D6D69}" dt="2024-05-21T14:55:38.444" v="16990" actId="47"/>
        <pc:sldMkLst>
          <pc:docMk/>
          <pc:sldMk cId="3665582814" sldId="1124"/>
        </pc:sldMkLst>
      </pc:sldChg>
      <pc:sldChg chg="del">
        <pc:chgData name="paul meaney" userId="8f3b41ac-413d-46e0-bc97-8181c95bcdc2" providerId="ADAL" clId="{109C1E68-9250-4DE7-AFA8-C7C69E4D6D69}" dt="2024-05-21T14:55:38.831" v="16992" actId="47"/>
        <pc:sldMkLst>
          <pc:docMk/>
          <pc:sldMk cId="628560884" sldId="1125"/>
        </pc:sldMkLst>
      </pc:sldChg>
      <pc:sldChg chg="del">
        <pc:chgData name="paul meaney" userId="8f3b41ac-413d-46e0-bc97-8181c95bcdc2" providerId="ADAL" clId="{109C1E68-9250-4DE7-AFA8-C7C69E4D6D69}" dt="2024-05-21T14:55:39.069" v="16993" actId="47"/>
        <pc:sldMkLst>
          <pc:docMk/>
          <pc:sldMk cId="241372467" sldId="1126"/>
        </pc:sldMkLst>
      </pc:sldChg>
      <pc:sldChg chg="del">
        <pc:chgData name="paul meaney" userId="8f3b41ac-413d-46e0-bc97-8181c95bcdc2" providerId="ADAL" clId="{109C1E68-9250-4DE7-AFA8-C7C69E4D6D69}" dt="2024-05-21T14:42:19.034" v="15564" actId="47"/>
        <pc:sldMkLst>
          <pc:docMk/>
          <pc:sldMk cId="298615432" sldId="1127"/>
        </pc:sldMkLst>
      </pc:sldChg>
      <pc:sldChg chg="del">
        <pc:chgData name="paul meaney" userId="8f3b41ac-413d-46e0-bc97-8181c95bcdc2" providerId="ADAL" clId="{109C1E68-9250-4DE7-AFA8-C7C69E4D6D69}" dt="2024-05-21T14:55:35.359" v="16978" actId="47"/>
        <pc:sldMkLst>
          <pc:docMk/>
          <pc:sldMk cId="1623118091" sldId="1128"/>
        </pc:sldMkLst>
      </pc:sldChg>
      <pc:sldChg chg="del">
        <pc:chgData name="paul meaney" userId="8f3b41ac-413d-46e0-bc97-8181c95bcdc2" providerId="ADAL" clId="{109C1E68-9250-4DE7-AFA8-C7C69E4D6D69}" dt="2024-05-21T14:55:35.520" v="16979" actId="47"/>
        <pc:sldMkLst>
          <pc:docMk/>
          <pc:sldMk cId="2140198414" sldId="1129"/>
        </pc:sldMkLst>
      </pc:sldChg>
      <pc:sldChg chg="modSp add">
        <pc:chgData name="paul meaney" userId="8f3b41ac-413d-46e0-bc97-8181c95bcdc2" providerId="ADAL" clId="{109C1E68-9250-4DE7-AFA8-C7C69E4D6D69}" dt="2024-05-20T10:35:25.501" v="83" actId="20577"/>
        <pc:sldMkLst>
          <pc:docMk/>
          <pc:sldMk cId="1393632131" sldId="1130"/>
        </pc:sldMkLst>
      </pc:sldChg>
      <pc:sldChg chg="new del">
        <pc:chgData name="paul meaney" userId="8f3b41ac-413d-46e0-bc97-8181c95bcdc2" providerId="ADAL" clId="{109C1E68-9250-4DE7-AFA8-C7C69E4D6D69}" dt="2024-05-20T10:35:13.101" v="54" actId="680"/>
        <pc:sldMkLst>
          <pc:docMk/>
          <pc:sldMk cId="3069869332" sldId="1130"/>
        </pc:sldMkLst>
      </pc:sldChg>
      <pc:sldChg chg="modSp add mod ord">
        <pc:chgData name="paul meaney" userId="8f3b41ac-413d-46e0-bc97-8181c95bcdc2" providerId="ADAL" clId="{109C1E68-9250-4DE7-AFA8-C7C69E4D6D69}" dt="2024-05-23T15:32:27.698" v="30541" actId="2165"/>
        <pc:sldMkLst>
          <pc:docMk/>
          <pc:sldMk cId="3324909653" sldId="1131"/>
        </pc:sldMkLst>
      </pc:sldChg>
      <pc:sldChg chg="modSp add del mod">
        <pc:chgData name="paul meaney" userId="8f3b41ac-413d-46e0-bc97-8181c95bcdc2" providerId="ADAL" clId="{109C1E68-9250-4DE7-AFA8-C7C69E4D6D69}" dt="2024-05-20T11:10:39.053" v="977" actId="47"/>
        <pc:sldMkLst>
          <pc:docMk/>
          <pc:sldMk cId="559229019" sldId="1132"/>
        </pc:sldMkLst>
      </pc:sldChg>
      <pc:sldChg chg="addSp delSp modSp new mod setBg">
        <pc:chgData name="paul meaney" userId="8f3b41ac-413d-46e0-bc97-8181c95bcdc2" providerId="ADAL" clId="{109C1E68-9250-4DE7-AFA8-C7C69E4D6D69}" dt="2024-05-24T08:19:23.822" v="31839" actId="114"/>
        <pc:sldMkLst>
          <pc:docMk/>
          <pc:sldMk cId="1478966090" sldId="1133"/>
        </pc:sldMkLst>
      </pc:sldChg>
      <pc:sldChg chg="addSp delSp modSp new mod ord setBg">
        <pc:chgData name="paul meaney" userId="8f3b41ac-413d-46e0-bc97-8181c95bcdc2" providerId="ADAL" clId="{109C1E68-9250-4DE7-AFA8-C7C69E4D6D69}" dt="2024-05-24T08:53:11.220" v="33252" actId="114"/>
        <pc:sldMkLst>
          <pc:docMk/>
          <pc:sldMk cId="457997586" sldId="1134"/>
        </pc:sldMkLst>
      </pc:sldChg>
      <pc:sldChg chg="addSp delSp modSp new mod ord setBg">
        <pc:chgData name="paul meaney" userId="8f3b41ac-413d-46e0-bc97-8181c95bcdc2" providerId="ADAL" clId="{109C1E68-9250-4DE7-AFA8-C7C69E4D6D69}" dt="2024-05-24T08:56:23.314" v="33623" actId="114"/>
        <pc:sldMkLst>
          <pc:docMk/>
          <pc:sldMk cId="3629044220" sldId="1135"/>
        </pc:sldMkLst>
      </pc:sldChg>
      <pc:sldChg chg="addSp delSp modSp new mod setBg">
        <pc:chgData name="paul meaney" userId="8f3b41ac-413d-46e0-bc97-8181c95bcdc2" providerId="ADAL" clId="{109C1E68-9250-4DE7-AFA8-C7C69E4D6D69}" dt="2024-05-24T15:33:43.303" v="35912" actId="20577"/>
        <pc:sldMkLst>
          <pc:docMk/>
          <pc:sldMk cId="2549237350" sldId="1136"/>
        </pc:sldMkLst>
      </pc:sldChg>
      <pc:sldChg chg="modSp add del mod ord">
        <pc:chgData name="paul meaney" userId="8f3b41ac-413d-46e0-bc97-8181c95bcdc2" providerId="ADAL" clId="{109C1E68-9250-4DE7-AFA8-C7C69E4D6D69}" dt="2024-05-23T15:33:06.831" v="30542" actId="47"/>
        <pc:sldMkLst>
          <pc:docMk/>
          <pc:sldMk cId="1297493448" sldId="1137"/>
        </pc:sldMkLst>
      </pc:sldChg>
      <pc:sldChg chg="addSp delSp modSp new del mod">
        <pc:chgData name="paul meaney" userId="8f3b41ac-413d-46e0-bc97-8181c95bcdc2" providerId="ADAL" clId="{109C1E68-9250-4DE7-AFA8-C7C69E4D6D69}" dt="2024-05-23T15:33:06.993" v="30543" actId="47"/>
        <pc:sldMkLst>
          <pc:docMk/>
          <pc:sldMk cId="1368301109" sldId="1138"/>
        </pc:sldMkLst>
      </pc:sldChg>
      <pc:sldChg chg="modSp new del mod">
        <pc:chgData name="paul meaney" userId="8f3b41ac-413d-46e0-bc97-8181c95bcdc2" providerId="ADAL" clId="{109C1E68-9250-4DE7-AFA8-C7C69E4D6D69}" dt="2024-05-23T15:24:34.263" v="30539" actId="47"/>
        <pc:sldMkLst>
          <pc:docMk/>
          <pc:sldMk cId="1324063130" sldId="1139"/>
        </pc:sldMkLst>
      </pc:sldChg>
      <pc:sldChg chg="modSp new del mod">
        <pc:chgData name="paul meaney" userId="8f3b41ac-413d-46e0-bc97-8181c95bcdc2" providerId="ADAL" clId="{109C1E68-9250-4DE7-AFA8-C7C69E4D6D69}" dt="2024-05-23T15:33:09.790" v="30558" actId="47"/>
        <pc:sldMkLst>
          <pc:docMk/>
          <pc:sldMk cId="2812219909" sldId="1140"/>
        </pc:sldMkLst>
      </pc:sldChg>
      <pc:sldChg chg="modSp new del mod">
        <pc:chgData name="paul meaney" userId="8f3b41ac-413d-46e0-bc97-8181c95bcdc2" providerId="ADAL" clId="{109C1E68-9250-4DE7-AFA8-C7C69E4D6D69}" dt="2024-05-23T15:33:10.586" v="30560" actId="47"/>
        <pc:sldMkLst>
          <pc:docMk/>
          <pc:sldMk cId="3920714040" sldId="1141"/>
        </pc:sldMkLst>
      </pc:sldChg>
      <pc:sldChg chg="modSp new del mod">
        <pc:chgData name="paul meaney" userId="8f3b41ac-413d-46e0-bc97-8181c95bcdc2" providerId="ADAL" clId="{109C1E68-9250-4DE7-AFA8-C7C69E4D6D69}" dt="2024-05-23T15:33:10.958" v="30562" actId="47"/>
        <pc:sldMkLst>
          <pc:docMk/>
          <pc:sldMk cId="2589350744" sldId="1142"/>
        </pc:sldMkLst>
      </pc:sldChg>
      <pc:sldChg chg="modSp new del mod">
        <pc:chgData name="paul meaney" userId="8f3b41ac-413d-46e0-bc97-8181c95bcdc2" providerId="ADAL" clId="{109C1E68-9250-4DE7-AFA8-C7C69E4D6D69}" dt="2024-05-23T15:33:12.392" v="30564" actId="47"/>
        <pc:sldMkLst>
          <pc:docMk/>
          <pc:sldMk cId="3781073368" sldId="1143"/>
        </pc:sldMkLst>
      </pc:sldChg>
      <pc:sldChg chg="modSp new del mod">
        <pc:chgData name="paul meaney" userId="8f3b41ac-413d-46e0-bc97-8181c95bcdc2" providerId="ADAL" clId="{109C1E68-9250-4DE7-AFA8-C7C69E4D6D69}" dt="2024-05-23T15:33:14.053" v="30566" actId="47"/>
        <pc:sldMkLst>
          <pc:docMk/>
          <pc:sldMk cId="2757258924" sldId="1144"/>
        </pc:sldMkLst>
      </pc:sldChg>
      <pc:sldChg chg="modSp new del mod">
        <pc:chgData name="paul meaney" userId="8f3b41ac-413d-46e0-bc97-8181c95bcdc2" providerId="ADAL" clId="{109C1E68-9250-4DE7-AFA8-C7C69E4D6D69}" dt="2024-05-23T15:33:15.534" v="30568" actId="47"/>
        <pc:sldMkLst>
          <pc:docMk/>
          <pc:sldMk cId="3306772483" sldId="1145"/>
        </pc:sldMkLst>
      </pc:sldChg>
      <pc:sldChg chg="modSp new del mod">
        <pc:chgData name="paul meaney" userId="8f3b41ac-413d-46e0-bc97-8181c95bcdc2" providerId="ADAL" clId="{109C1E68-9250-4DE7-AFA8-C7C69E4D6D69}" dt="2024-05-23T15:33:17.157" v="30570" actId="47"/>
        <pc:sldMkLst>
          <pc:docMk/>
          <pc:sldMk cId="3266753282" sldId="1146"/>
        </pc:sldMkLst>
      </pc:sldChg>
      <pc:sldChg chg="addSp delSp modSp new mod setBg">
        <pc:chgData name="paul meaney" userId="8f3b41ac-413d-46e0-bc97-8181c95bcdc2" providerId="ADAL" clId="{109C1E68-9250-4DE7-AFA8-C7C69E4D6D69}" dt="2024-05-24T11:22:35.856" v="34869" actId="114"/>
        <pc:sldMkLst>
          <pc:docMk/>
          <pc:sldMk cId="3144565408" sldId="1147"/>
        </pc:sldMkLst>
      </pc:sldChg>
      <pc:sldChg chg="addSp delSp modSp add mod setBg">
        <pc:chgData name="paul meaney" userId="8f3b41ac-413d-46e0-bc97-8181c95bcdc2" providerId="ADAL" clId="{109C1E68-9250-4DE7-AFA8-C7C69E4D6D69}" dt="2024-05-24T09:03:04.009" v="33953" actId="114"/>
        <pc:sldMkLst>
          <pc:docMk/>
          <pc:sldMk cId="4858539" sldId="1148"/>
        </pc:sldMkLst>
      </pc:sldChg>
      <pc:sldChg chg="modSp new del mod">
        <pc:chgData name="paul meaney" userId="8f3b41ac-413d-46e0-bc97-8181c95bcdc2" providerId="ADAL" clId="{109C1E68-9250-4DE7-AFA8-C7C69E4D6D69}" dt="2024-05-24T08:25:15.796" v="31867" actId="47"/>
        <pc:sldMkLst>
          <pc:docMk/>
          <pc:sldMk cId="283226563" sldId="1149"/>
        </pc:sldMkLst>
      </pc:sldChg>
      <pc:sldChg chg="modSp new del mod">
        <pc:chgData name="paul meaney" userId="8f3b41ac-413d-46e0-bc97-8181c95bcdc2" providerId="ADAL" clId="{109C1E68-9250-4DE7-AFA8-C7C69E4D6D69}" dt="2024-05-20T11:30:29.608" v="2522" actId="47"/>
        <pc:sldMkLst>
          <pc:docMk/>
          <pc:sldMk cId="455322799" sldId="1150"/>
        </pc:sldMkLst>
      </pc:sldChg>
      <pc:sldChg chg="addSp modSp add mod">
        <pc:chgData name="paul meaney" userId="8f3b41ac-413d-46e0-bc97-8181c95bcdc2" providerId="ADAL" clId="{109C1E68-9250-4DE7-AFA8-C7C69E4D6D69}" dt="2024-05-20T13:26:07.986" v="5540" actId="1076"/>
        <pc:sldMkLst>
          <pc:docMk/>
          <pc:sldMk cId="2325816612" sldId="1450"/>
        </pc:sldMkLst>
      </pc:sldChg>
      <pc:sldChg chg="addSp delSp modSp new mod modClrScheme chgLayout">
        <pc:chgData name="paul meaney" userId="8f3b41ac-413d-46e0-bc97-8181c95bcdc2" providerId="ADAL" clId="{109C1E68-9250-4DE7-AFA8-C7C69E4D6D69}" dt="2024-05-20T13:26:00.604" v="5536" actId="1076"/>
        <pc:sldMkLst>
          <pc:docMk/>
          <pc:sldMk cId="344849540" sldId="1451"/>
        </pc:sldMkLst>
      </pc:sldChg>
      <pc:sldChg chg="addSp delSp modSp new mod setBg">
        <pc:chgData name="paul meaney" userId="8f3b41ac-413d-46e0-bc97-8181c95bcdc2" providerId="ADAL" clId="{109C1E68-9250-4DE7-AFA8-C7C69E4D6D69}" dt="2024-05-20T11:26:28.665" v="2044" actId="114"/>
        <pc:sldMkLst>
          <pc:docMk/>
          <pc:sldMk cId="2134016394" sldId="1452"/>
        </pc:sldMkLst>
      </pc:sldChg>
      <pc:sldChg chg="modSp new del mod">
        <pc:chgData name="paul meaney" userId="8f3b41ac-413d-46e0-bc97-8181c95bcdc2" providerId="ADAL" clId="{109C1E68-9250-4DE7-AFA8-C7C69E4D6D69}" dt="2024-05-24T08:28:45.049" v="31966" actId="47"/>
        <pc:sldMkLst>
          <pc:docMk/>
          <pc:sldMk cId="3276294850" sldId="1453"/>
        </pc:sldMkLst>
      </pc:sldChg>
      <pc:sldChg chg="addSp delSp modSp add mod setBg">
        <pc:chgData name="paul meaney" userId="8f3b41ac-413d-46e0-bc97-8181c95bcdc2" providerId="ADAL" clId="{109C1E68-9250-4DE7-AFA8-C7C69E4D6D69}" dt="2024-05-24T08:29:01.936" v="31968" actId="114"/>
        <pc:sldMkLst>
          <pc:docMk/>
          <pc:sldMk cId="422376154" sldId="1454"/>
        </pc:sldMkLst>
      </pc:sldChg>
      <pc:sldChg chg="addSp delSp modSp new mod">
        <pc:chgData name="paul meaney" userId="8f3b41ac-413d-46e0-bc97-8181c95bcdc2" providerId="ADAL" clId="{109C1E68-9250-4DE7-AFA8-C7C69E4D6D69}" dt="2024-05-20T13:25:55.169" v="5534" actId="1076"/>
        <pc:sldMkLst>
          <pc:docMk/>
          <pc:sldMk cId="2820882735" sldId="1455"/>
        </pc:sldMkLst>
      </pc:sldChg>
      <pc:sldChg chg="addSp delSp modSp new mod setBg">
        <pc:chgData name="paul meaney" userId="8f3b41ac-413d-46e0-bc97-8181c95bcdc2" providerId="ADAL" clId="{109C1E68-9250-4DE7-AFA8-C7C69E4D6D69}" dt="2024-05-24T08:26:52.075" v="31935" actId="20577"/>
        <pc:sldMkLst>
          <pc:docMk/>
          <pc:sldMk cId="883556346" sldId="1456"/>
        </pc:sldMkLst>
      </pc:sldChg>
      <pc:sldChg chg="addSp delSp modSp new mod">
        <pc:chgData name="paul meaney" userId="8f3b41ac-413d-46e0-bc97-8181c95bcdc2" providerId="ADAL" clId="{109C1E68-9250-4DE7-AFA8-C7C69E4D6D69}" dt="2024-05-20T16:51:40.785" v="9453" actId="1076"/>
        <pc:sldMkLst>
          <pc:docMk/>
          <pc:sldMk cId="3612294779" sldId="1457"/>
        </pc:sldMkLst>
      </pc:sldChg>
      <pc:sldChg chg="addSp delSp modSp new mod setBg">
        <pc:chgData name="paul meaney" userId="8f3b41ac-413d-46e0-bc97-8181c95bcdc2" providerId="ADAL" clId="{109C1E68-9250-4DE7-AFA8-C7C69E4D6D69}" dt="2024-05-24T08:29:56.588" v="31984" actId="114"/>
        <pc:sldMkLst>
          <pc:docMk/>
          <pc:sldMk cId="4276542084" sldId="1458"/>
        </pc:sldMkLst>
      </pc:sldChg>
      <pc:sldChg chg="addSp delSp modSp add mod setBg">
        <pc:chgData name="paul meaney" userId="8f3b41ac-413d-46e0-bc97-8181c95bcdc2" providerId="ADAL" clId="{109C1E68-9250-4DE7-AFA8-C7C69E4D6D69}" dt="2024-05-24T08:35:16.230" v="32170" actId="114"/>
        <pc:sldMkLst>
          <pc:docMk/>
          <pc:sldMk cId="1564979442" sldId="1459"/>
        </pc:sldMkLst>
      </pc:sldChg>
      <pc:sldChg chg="addSp delSp modSp add mod setBg">
        <pc:chgData name="paul meaney" userId="8f3b41ac-413d-46e0-bc97-8181c95bcdc2" providerId="ADAL" clId="{109C1E68-9250-4DE7-AFA8-C7C69E4D6D69}" dt="2024-05-24T08:39:54.656" v="32383" actId="20577"/>
        <pc:sldMkLst>
          <pc:docMk/>
          <pc:sldMk cId="1608512903" sldId="1460"/>
        </pc:sldMkLst>
      </pc:sldChg>
      <pc:sldChg chg="addSp delSp modSp add mod setBg">
        <pc:chgData name="paul meaney" userId="8f3b41ac-413d-46e0-bc97-8181c95bcdc2" providerId="ADAL" clId="{109C1E68-9250-4DE7-AFA8-C7C69E4D6D69}" dt="2024-05-21T14:32:17.301" v="15489" actId="26606"/>
        <pc:sldMkLst>
          <pc:docMk/>
          <pc:sldMk cId="2639038245" sldId="1461"/>
        </pc:sldMkLst>
      </pc:sldChg>
      <pc:sldChg chg="addSp modSp add mod">
        <pc:chgData name="paul meaney" userId="8f3b41ac-413d-46e0-bc97-8181c95bcdc2" providerId="ADAL" clId="{109C1E68-9250-4DE7-AFA8-C7C69E4D6D69}" dt="2024-05-20T16:44:31.462" v="9103" actId="255"/>
        <pc:sldMkLst>
          <pc:docMk/>
          <pc:sldMk cId="1658045256" sldId="1462"/>
        </pc:sldMkLst>
      </pc:sldChg>
      <pc:sldChg chg="addSp modSp add mod">
        <pc:chgData name="paul meaney" userId="8f3b41ac-413d-46e0-bc97-8181c95bcdc2" providerId="ADAL" clId="{109C1E68-9250-4DE7-AFA8-C7C69E4D6D69}" dt="2024-05-20T14:04:45.945" v="8423" actId="20577"/>
        <pc:sldMkLst>
          <pc:docMk/>
          <pc:sldMk cId="3645282502" sldId="1463"/>
        </pc:sldMkLst>
      </pc:sldChg>
      <pc:sldChg chg="addSp delSp modSp new mod">
        <pc:chgData name="paul meaney" userId="8f3b41ac-413d-46e0-bc97-8181c95bcdc2" providerId="ADAL" clId="{109C1E68-9250-4DE7-AFA8-C7C69E4D6D69}" dt="2024-05-23T08:07:18.896" v="19231" actId="1076"/>
        <pc:sldMkLst>
          <pc:docMk/>
          <pc:sldMk cId="3773678901" sldId="1464"/>
        </pc:sldMkLst>
      </pc:sldChg>
      <pc:sldChg chg="addSp delSp modSp new mod setBg">
        <pc:chgData name="paul meaney" userId="8f3b41ac-413d-46e0-bc97-8181c95bcdc2" providerId="ADAL" clId="{109C1E68-9250-4DE7-AFA8-C7C69E4D6D69}" dt="2024-05-24T08:30:18.418" v="31993" actId="20577"/>
        <pc:sldMkLst>
          <pc:docMk/>
          <pc:sldMk cId="412552360" sldId="1465"/>
        </pc:sldMkLst>
      </pc:sldChg>
      <pc:sldChg chg="addSp delSp modSp new mod setBg">
        <pc:chgData name="paul meaney" userId="8f3b41ac-413d-46e0-bc97-8181c95bcdc2" providerId="ADAL" clId="{109C1E68-9250-4DE7-AFA8-C7C69E4D6D69}" dt="2024-05-24T08:30:47.461" v="32007" actId="114"/>
        <pc:sldMkLst>
          <pc:docMk/>
          <pc:sldMk cId="137526324" sldId="1466"/>
        </pc:sldMkLst>
      </pc:sldChg>
      <pc:sldChg chg="addSp delSp modSp add mod setBg">
        <pc:chgData name="paul meaney" userId="8f3b41ac-413d-46e0-bc97-8181c95bcdc2" providerId="ADAL" clId="{109C1E68-9250-4DE7-AFA8-C7C69E4D6D69}" dt="2024-05-24T08:34:48.535" v="32166" actId="114"/>
        <pc:sldMkLst>
          <pc:docMk/>
          <pc:sldMk cId="2523979590" sldId="1467"/>
        </pc:sldMkLst>
      </pc:sldChg>
      <pc:sldChg chg="addSp delSp modSp new mod ord modAnim">
        <pc:chgData name="paul meaney" userId="8f3b41ac-413d-46e0-bc97-8181c95bcdc2" providerId="ADAL" clId="{109C1E68-9250-4DE7-AFA8-C7C69E4D6D69}" dt="2024-05-24T08:31:20.359" v="32009" actId="208"/>
        <pc:sldMkLst>
          <pc:docMk/>
          <pc:sldMk cId="3486562699" sldId="1468"/>
        </pc:sldMkLst>
      </pc:sldChg>
      <pc:sldChg chg="addSp delSp modSp new mod ord setBg">
        <pc:chgData name="paul meaney" userId="8f3b41ac-413d-46e0-bc97-8181c95bcdc2" providerId="ADAL" clId="{109C1E68-9250-4DE7-AFA8-C7C69E4D6D69}" dt="2024-05-24T08:31:56.415" v="32031" actId="114"/>
        <pc:sldMkLst>
          <pc:docMk/>
          <pc:sldMk cId="1252972018" sldId="1469"/>
        </pc:sldMkLst>
      </pc:sldChg>
      <pc:sldChg chg="modSp add mod">
        <pc:chgData name="paul meaney" userId="8f3b41ac-413d-46e0-bc97-8181c95bcdc2" providerId="ADAL" clId="{109C1E68-9250-4DE7-AFA8-C7C69E4D6D69}" dt="2024-05-21T08:37:01.518" v="10644" actId="20577"/>
        <pc:sldMkLst>
          <pc:docMk/>
          <pc:sldMk cId="1048257624" sldId="1470"/>
        </pc:sldMkLst>
      </pc:sldChg>
      <pc:sldChg chg="addSp delSp modSp new mod setBg">
        <pc:chgData name="paul meaney" userId="8f3b41ac-413d-46e0-bc97-8181c95bcdc2" providerId="ADAL" clId="{109C1E68-9250-4DE7-AFA8-C7C69E4D6D69}" dt="2024-05-24T08:33:27.115" v="32070" actId="114"/>
        <pc:sldMkLst>
          <pc:docMk/>
          <pc:sldMk cId="2475954827" sldId="1471"/>
        </pc:sldMkLst>
      </pc:sldChg>
      <pc:sldChg chg="addSp delSp modSp new mod">
        <pc:chgData name="paul meaney" userId="8f3b41ac-413d-46e0-bc97-8181c95bcdc2" providerId="ADAL" clId="{109C1E68-9250-4DE7-AFA8-C7C69E4D6D69}" dt="2024-05-20T16:51:23.969" v="9448" actId="114"/>
        <pc:sldMkLst>
          <pc:docMk/>
          <pc:sldMk cId="2417652278" sldId="1472"/>
        </pc:sldMkLst>
      </pc:sldChg>
      <pc:sldChg chg="addSp delSp modSp new mod">
        <pc:chgData name="paul meaney" userId="8f3b41ac-413d-46e0-bc97-8181c95bcdc2" providerId="ADAL" clId="{109C1E68-9250-4DE7-AFA8-C7C69E4D6D69}" dt="2024-05-21T09:10:47.201" v="13133" actId="1076"/>
        <pc:sldMkLst>
          <pc:docMk/>
          <pc:sldMk cId="870298878" sldId="1473"/>
        </pc:sldMkLst>
      </pc:sldChg>
      <pc:sldChg chg="modSp new del mod">
        <pc:chgData name="paul meaney" userId="8f3b41ac-413d-46e0-bc97-8181c95bcdc2" providerId="ADAL" clId="{109C1E68-9250-4DE7-AFA8-C7C69E4D6D69}" dt="2024-05-20T17:30:18.570" v="9868" actId="47"/>
        <pc:sldMkLst>
          <pc:docMk/>
          <pc:sldMk cId="3494515861" sldId="1474"/>
        </pc:sldMkLst>
      </pc:sldChg>
      <pc:sldChg chg="modSp new del mod">
        <pc:chgData name="paul meaney" userId="8f3b41ac-413d-46e0-bc97-8181c95bcdc2" providerId="ADAL" clId="{109C1E68-9250-4DE7-AFA8-C7C69E4D6D69}" dt="2024-05-20T17:33:55.153" v="9965" actId="47"/>
        <pc:sldMkLst>
          <pc:docMk/>
          <pc:sldMk cId="3426896759" sldId="1475"/>
        </pc:sldMkLst>
      </pc:sldChg>
      <pc:sldChg chg="modSp add mod ord">
        <pc:chgData name="paul meaney" userId="8f3b41ac-413d-46e0-bc97-8181c95bcdc2" providerId="ADAL" clId="{109C1E68-9250-4DE7-AFA8-C7C69E4D6D69}" dt="2024-05-21T09:05:01.330" v="13019" actId="20577"/>
        <pc:sldMkLst>
          <pc:docMk/>
          <pc:sldMk cId="1258343695" sldId="1476"/>
        </pc:sldMkLst>
      </pc:sldChg>
      <pc:sldChg chg="modSp add mod">
        <pc:chgData name="paul meaney" userId="8f3b41ac-413d-46e0-bc97-8181c95bcdc2" providerId="ADAL" clId="{109C1E68-9250-4DE7-AFA8-C7C69E4D6D69}" dt="2024-05-30T07:35:32.514" v="36335"/>
        <pc:sldMkLst>
          <pc:docMk/>
          <pc:sldMk cId="3476727136" sldId="1477"/>
        </pc:sldMkLst>
      </pc:sldChg>
      <pc:sldChg chg="modSp add mod">
        <pc:chgData name="paul meaney" userId="8f3b41ac-413d-46e0-bc97-8181c95bcdc2" providerId="ADAL" clId="{109C1E68-9250-4DE7-AFA8-C7C69E4D6D69}" dt="2024-05-24T08:56:12.514" v="33621" actId="20577"/>
        <pc:sldMkLst>
          <pc:docMk/>
          <pc:sldMk cId="3901136337" sldId="1478"/>
        </pc:sldMkLst>
      </pc:sldChg>
      <pc:sldChg chg="modSp add mod">
        <pc:chgData name="paul meaney" userId="8f3b41ac-413d-46e0-bc97-8181c95bcdc2" providerId="ADAL" clId="{109C1E68-9250-4DE7-AFA8-C7C69E4D6D69}" dt="2024-05-21T15:39:13.397" v="19000" actId="20577"/>
        <pc:sldMkLst>
          <pc:docMk/>
          <pc:sldMk cId="3059321837" sldId="1479"/>
        </pc:sldMkLst>
      </pc:sldChg>
      <pc:sldChg chg="modSp add mod">
        <pc:chgData name="paul meaney" userId="8f3b41ac-413d-46e0-bc97-8181c95bcdc2" providerId="ADAL" clId="{109C1E68-9250-4DE7-AFA8-C7C69E4D6D69}" dt="2024-05-23T10:15:47.436" v="23463" actId="20577"/>
        <pc:sldMkLst>
          <pc:docMk/>
          <pc:sldMk cId="2472841940" sldId="1480"/>
        </pc:sldMkLst>
      </pc:sldChg>
      <pc:sldChg chg="add del ord">
        <pc:chgData name="paul meaney" userId="8f3b41ac-413d-46e0-bc97-8181c95bcdc2" providerId="ADAL" clId="{109C1E68-9250-4DE7-AFA8-C7C69E4D6D69}" dt="2024-05-23T15:24:32.025" v="30538" actId="47"/>
        <pc:sldMkLst>
          <pc:docMk/>
          <pc:sldMk cId="1892759142" sldId="1481"/>
        </pc:sldMkLst>
      </pc:sldChg>
      <pc:sldChg chg="add del">
        <pc:chgData name="paul meaney" userId="8f3b41ac-413d-46e0-bc97-8181c95bcdc2" providerId="ADAL" clId="{109C1E68-9250-4DE7-AFA8-C7C69E4D6D69}" dt="2024-05-23T15:24:39.232" v="30540" actId="47"/>
        <pc:sldMkLst>
          <pc:docMk/>
          <pc:sldMk cId="535407025" sldId="1482"/>
        </pc:sldMkLst>
      </pc:sldChg>
      <pc:sldChg chg="add del">
        <pc:chgData name="paul meaney" userId="8f3b41ac-413d-46e0-bc97-8181c95bcdc2" providerId="ADAL" clId="{109C1E68-9250-4DE7-AFA8-C7C69E4D6D69}" dt="2024-05-23T15:33:09.974" v="30559" actId="47"/>
        <pc:sldMkLst>
          <pc:docMk/>
          <pc:sldMk cId="2972040030" sldId="1483"/>
        </pc:sldMkLst>
      </pc:sldChg>
      <pc:sldChg chg="add del">
        <pc:chgData name="paul meaney" userId="8f3b41ac-413d-46e0-bc97-8181c95bcdc2" providerId="ADAL" clId="{109C1E68-9250-4DE7-AFA8-C7C69E4D6D69}" dt="2024-05-23T15:33:10.773" v="30561" actId="47"/>
        <pc:sldMkLst>
          <pc:docMk/>
          <pc:sldMk cId="3329140355" sldId="1484"/>
        </pc:sldMkLst>
      </pc:sldChg>
      <pc:sldChg chg="add del">
        <pc:chgData name="paul meaney" userId="8f3b41ac-413d-46e0-bc97-8181c95bcdc2" providerId="ADAL" clId="{109C1E68-9250-4DE7-AFA8-C7C69E4D6D69}" dt="2024-05-23T15:33:11.543" v="30563" actId="47"/>
        <pc:sldMkLst>
          <pc:docMk/>
          <pc:sldMk cId="4243799969" sldId="1485"/>
        </pc:sldMkLst>
      </pc:sldChg>
      <pc:sldChg chg="add del">
        <pc:chgData name="paul meaney" userId="8f3b41ac-413d-46e0-bc97-8181c95bcdc2" providerId="ADAL" clId="{109C1E68-9250-4DE7-AFA8-C7C69E4D6D69}" dt="2024-05-23T15:33:13.085" v="30565" actId="47"/>
        <pc:sldMkLst>
          <pc:docMk/>
          <pc:sldMk cId="1910921885" sldId="1486"/>
        </pc:sldMkLst>
      </pc:sldChg>
      <pc:sldChg chg="add del">
        <pc:chgData name="paul meaney" userId="8f3b41ac-413d-46e0-bc97-8181c95bcdc2" providerId="ADAL" clId="{109C1E68-9250-4DE7-AFA8-C7C69E4D6D69}" dt="2024-05-23T15:33:14.627" v="30567" actId="47"/>
        <pc:sldMkLst>
          <pc:docMk/>
          <pc:sldMk cId="3677689344" sldId="1487"/>
        </pc:sldMkLst>
      </pc:sldChg>
      <pc:sldChg chg="add del">
        <pc:chgData name="paul meaney" userId="8f3b41ac-413d-46e0-bc97-8181c95bcdc2" providerId="ADAL" clId="{109C1E68-9250-4DE7-AFA8-C7C69E4D6D69}" dt="2024-05-23T15:33:16.276" v="30569" actId="47"/>
        <pc:sldMkLst>
          <pc:docMk/>
          <pc:sldMk cId="2033636194" sldId="1488"/>
        </pc:sldMkLst>
      </pc:sldChg>
      <pc:sldChg chg="add del">
        <pc:chgData name="paul meaney" userId="8f3b41ac-413d-46e0-bc97-8181c95bcdc2" providerId="ADAL" clId="{109C1E68-9250-4DE7-AFA8-C7C69E4D6D69}" dt="2024-05-23T15:33:17.867" v="30571" actId="47"/>
        <pc:sldMkLst>
          <pc:docMk/>
          <pc:sldMk cId="2479384996" sldId="1489"/>
        </pc:sldMkLst>
      </pc:sldChg>
      <pc:sldChg chg="addSp delSp modSp add mod">
        <pc:chgData name="paul meaney" userId="8f3b41ac-413d-46e0-bc97-8181c95bcdc2" providerId="ADAL" clId="{109C1E68-9250-4DE7-AFA8-C7C69E4D6D69}" dt="2024-05-24T08:37:43.878" v="32271" actId="1076"/>
        <pc:sldMkLst>
          <pc:docMk/>
          <pc:sldMk cId="587438596" sldId="1490"/>
        </pc:sldMkLst>
      </pc:sldChg>
      <pc:sldChg chg="addSp delSp modSp add mod">
        <pc:chgData name="paul meaney" userId="8f3b41ac-413d-46e0-bc97-8181c95bcdc2" providerId="ADAL" clId="{109C1E68-9250-4DE7-AFA8-C7C69E4D6D69}" dt="2024-05-21T09:11:51.926" v="13151" actId="1076"/>
        <pc:sldMkLst>
          <pc:docMk/>
          <pc:sldMk cId="781531443" sldId="1491"/>
        </pc:sldMkLst>
      </pc:sldChg>
      <pc:sldChg chg="addSp delSp modSp add mod">
        <pc:chgData name="paul meaney" userId="8f3b41ac-413d-46e0-bc97-8181c95bcdc2" providerId="ADAL" clId="{109C1E68-9250-4DE7-AFA8-C7C69E4D6D69}" dt="2024-05-24T08:39:17.871" v="32360" actId="1076"/>
        <pc:sldMkLst>
          <pc:docMk/>
          <pc:sldMk cId="914049084" sldId="1492"/>
        </pc:sldMkLst>
      </pc:sldChg>
      <pc:sldChg chg="modSp add mod">
        <pc:chgData name="paul meaney" userId="8f3b41ac-413d-46e0-bc97-8181c95bcdc2" providerId="ADAL" clId="{109C1E68-9250-4DE7-AFA8-C7C69E4D6D69}" dt="2024-05-21T08:26:13.867" v="10338"/>
        <pc:sldMkLst>
          <pc:docMk/>
          <pc:sldMk cId="3918203679" sldId="1493"/>
        </pc:sldMkLst>
      </pc:sldChg>
      <pc:sldChg chg="addSp delSp modSp add mod setBg">
        <pc:chgData name="paul meaney" userId="8f3b41ac-413d-46e0-bc97-8181c95bcdc2" providerId="ADAL" clId="{109C1E68-9250-4DE7-AFA8-C7C69E4D6D69}" dt="2024-05-24T08:32:50.371" v="32060" actId="114"/>
        <pc:sldMkLst>
          <pc:docMk/>
          <pc:sldMk cId="2739061581" sldId="1494"/>
        </pc:sldMkLst>
      </pc:sldChg>
      <pc:sldChg chg="addSp delSp modSp new mod setBg">
        <pc:chgData name="paul meaney" userId="8f3b41ac-413d-46e0-bc97-8181c95bcdc2" providerId="ADAL" clId="{109C1E68-9250-4DE7-AFA8-C7C69E4D6D69}" dt="2024-05-24T08:35:54.956" v="32211" actId="114"/>
        <pc:sldMkLst>
          <pc:docMk/>
          <pc:sldMk cId="3956923122" sldId="1495"/>
        </pc:sldMkLst>
      </pc:sldChg>
      <pc:sldChg chg="addSp delSp modSp new mod">
        <pc:chgData name="paul meaney" userId="8f3b41ac-413d-46e0-bc97-8181c95bcdc2" providerId="ADAL" clId="{109C1E68-9250-4DE7-AFA8-C7C69E4D6D69}" dt="2024-05-21T15:00:51.728" v="17104"/>
        <pc:sldMkLst>
          <pc:docMk/>
          <pc:sldMk cId="1534079110" sldId="1496"/>
        </pc:sldMkLst>
      </pc:sldChg>
      <pc:sldChg chg="addSp delSp modSp new mod modAnim">
        <pc:chgData name="paul meaney" userId="8f3b41ac-413d-46e0-bc97-8181c95bcdc2" providerId="ADAL" clId="{109C1E68-9250-4DE7-AFA8-C7C69E4D6D69}" dt="2024-05-24T08:36:43.408" v="32255" actId="27636"/>
        <pc:sldMkLst>
          <pc:docMk/>
          <pc:sldMk cId="3895733981" sldId="1497"/>
        </pc:sldMkLst>
      </pc:sldChg>
      <pc:sldChg chg="addSp delSp modSp new mod setBg">
        <pc:chgData name="paul meaney" userId="8f3b41ac-413d-46e0-bc97-8181c95bcdc2" providerId="ADAL" clId="{109C1E68-9250-4DE7-AFA8-C7C69E4D6D69}" dt="2024-05-24T08:37:23.969" v="32270" actId="20577"/>
        <pc:sldMkLst>
          <pc:docMk/>
          <pc:sldMk cId="2025871396" sldId="1498"/>
        </pc:sldMkLst>
      </pc:sldChg>
      <pc:sldChg chg="addSp delSp modSp new mod setBg">
        <pc:chgData name="paul meaney" userId="8f3b41ac-413d-46e0-bc97-8181c95bcdc2" providerId="ADAL" clId="{109C1E68-9250-4DE7-AFA8-C7C69E4D6D69}" dt="2024-05-24T08:38:51.454" v="32350" actId="114"/>
        <pc:sldMkLst>
          <pc:docMk/>
          <pc:sldMk cId="98571049" sldId="1499"/>
        </pc:sldMkLst>
      </pc:sldChg>
      <pc:sldChg chg="addSp modSp add mod">
        <pc:chgData name="paul meaney" userId="8f3b41ac-413d-46e0-bc97-8181c95bcdc2" providerId="ADAL" clId="{109C1E68-9250-4DE7-AFA8-C7C69E4D6D69}" dt="2024-05-24T08:39:02.554" v="32359" actId="20577"/>
        <pc:sldMkLst>
          <pc:docMk/>
          <pc:sldMk cId="4128133162" sldId="1500"/>
        </pc:sldMkLst>
      </pc:sldChg>
      <pc:sldChg chg="addSp delSp modSp new mod">
        <pc:chgData name="paul meaney" userId="8f3b41ac-413d-46e0-bc97-8181c95bcdc2" providerId="ADAL" clId="{109C1E68-9250-4DE7-AFA8-C7C69E4D6D69}" dt="2024-05-28T11:30:06.001" v="35941" actId="14100"/>
        <pc:sldMkLst>
          <pc:docMk/>
          <pc:sldMk cId="1406903672" sldId="1501"/>
        </pc:sldMkLst>
      </pc:sldChg>
      <pc:sldChg chg="addSp delSp modSp new mod setBg">
        <pc:chgData name="paul meaney" userId="8f3b41ac-413d-46e0-bc97-8181c95bcdc2" providerId="ADAL" clId="{109C1E68-9250-4DE7-AFA8-C7C69E4D6D69}" dt="2024-05-24T08:40:40.264" v="32426" actId="20577"/>
        <pc:sldMkLst>
          <pc:docMk/>
          <pc:sldMk cId="1780712138" sldId="1502"/>
        </pc:sldMkLst>
      </pc:sldChg>
      <pc:sldChg chg="addSp delSp modSp new mod setBg">
        <pc:chgData name="paul meaney" userId="8f3b41ac-413d-46e0-bc97-8181c95bcdc2" providerId="ADAL" clId="{109C1E68-9250-4DE7-AFA8-C7C69E4D6D69}" dt="2024-05-24T08:42:29.636" v="32534" actId="114"/>
        <pc:sldMkLst>
          <pc:docMk/>
          <pc:sldMk cId="126696853" sldId="1503"/>
        </pc:sldMkLst>
      </pc:sldChg>
      <pc:sldChg chg="addSp delSp modSp add mod setBg">
        <pc:chgData name="paul meaney" userId="8f3b41ac-413d-46e0-bc97-8181c95bcdc2" providerId="ADAL" clId="{109C1E68-9250-4DE7-AFA8-C7C69E4D6D69}" dt="2024-05-24T08:42:44.660" v="32540" actId="114"/>
        <pc:sldMkLst>
          <pc:docMk/>
          <pc:sldMk cId="3716649502" sldId="1504"/>
        </pc:sldMkLst>
      </pc:sldChg>
      <pc:sldChg chg="addSp delSp modSp new mod">
        <pc:chgData name="paul meaney" userId="8f3b41ac-413d-46e0-bc97-8181c95bcdc2" providerId="ADAL" clId="{109C1E68-9250-4DE7-AFA8-C7C69E4D6D69}" dt="2024-05-21T15:01:03.007" v="17106"/>
        <pc:sldMkLst>
          <pc:docMk/>
          <pc:sldMk cId="482610747" sldId="1505"/>
        </pc:sldMkLst>
      </pc:sldChg>
      <pc:sldChg chg="addSp delSp modSp new mod setBg">
        <pc:chgData name="paul meaney" userId="8f3b41ac-413d-46e0-bc97-8181c95bcdc2" providerId="ADAL" clId="{109C1E68-9250-4DE7-AFA8-C7C69E4D6D69}" dt="2024-05-24T08:55:50.618" v="33592" actId="114"/>
        <pc:sldMkLst>
          <pc:docMk/>
          <pc:sldMk cId="667314532" sldId="1506"/>
        </pc:sldMkLst>
      </pc:sldChg>
      <pc:sldChg chg="addSp delSp modSp new mod delAnim modAnim">
        <pc:chgData name="paul meaney" userId="8f3b41ac-413d-46e0-bc97-8181c95bcdc2" providerId="ADAL" clId="{109C1E68-9250-4DE7-AFA8-C7C69E4D6D69}" dt="2024-05-24T08:58:30.029" v="33752" actId="20577"/>
        <pc:sldMkLst>
          <pc:docMk/>
          <pc:sldMk cId="3157077004" sldId="1507"/>
        </pc:sldMkLst>
      </pc:sldChg>
      <pc:sldChg chg="addSp delSp modSp new mod setBg">
        <pc:chgData name="paul meaney" userId="8f3b41ac-413d-46e0-bc97-8181c95bcdc2" providerId="ADAL" clId="{109C1E68-9250-4DE7-AFA8-C7C69E4D6D69}" dt="2024-05-24T09:00:52.174" v="33870" actId="114"/>
        <pc:sldMkLst>
          <pc:docMk/>
          <pc:sldMk cId="142695051" sldId="1508"/>
        </pc:sldMkLst>
      </pc:sldChg>
      <pc:sldChg chg="addSp delSp modSp add mod delAnim modAnim">
        <pc:chgData name="paul meaney" userId="8f3b41ac-413d-46e0-bc97-8181c95bcdc2" providerId="ADAL" clId="{109C1E68-9250-4DE7-AFA8-C7C69E4D6D69}" dt="2024-05-24T09:01:53.278" v="33937" actId="20577"/>
        <pc:sldMkLst>
          <pc:docMk/>
          <pc:sldMk cId="1695614304" sldId="1509"/>
        </pc:sldMkLst>
      </pc:sldChg>
      <pc:sldChg chg="addSp delSp modSp new mod ord">
        <pc:chgData name="paul meaney" userId="8f3b41ac-413d-46e0-bc97-8181c95bcdc2" providerId="ADAL" clId="{109C1E68-9250-4DE7-AFA8-C7C69E4D6D69}" dt="2024-05-24T11:33:13.003" v="35790" actId="20577"/>
        <pc:sldMkLst>
          <pc:docMk/>
          <pc:sldMk cId="1040720821" sldId="1510"/>
        </pc:sldMkLst>
      </pc:sldChg>
      <pc:sldChg chg="modSp add mod">
        <pc:chgData name="paul meaney" userId="8f3b41ac-413d-46e0-bc97-8181c95bcdc2" providerId="ADAL" clId="{109C1E68-9250-4DE7-AFA8-C7C69E4D6D69}" dt="2024-05-24T15:31:54.174" v="35907" actId="20577"/>
        <pc:sldMkLst>
          <pc:docMk/>
          <pc:sldMk cId="120402082" sldId="1511"/>
        </pc:sldMkLst>
      </pc:sldChg>
      <pc:sldChg chg="modSp add mod">
        <pc:chgData name="paul meaney" userId="8f3b41ac-413d-46e0-bc97-8181c95bcdc2" providerId="ADAL" clId="{109C1E68-9250-4DE7-AFA8-C7C69E4D6D69}" dt="2024-05-24T11:25:30.863" v="35281" actId="114"/>
        <pc:sldMkLst>
          <pc:docMk/>
          <pc:sldMk cId="2495743758" sldId="1512"/>
        </pc:sldMkLst>
      </pc:sldChg>
      <pc:sldChg chg="add del">
        <pc:chgData name="paul meaney" userId="8f3b41ac-413d-46e0-bc97-8181c95bcdc2" providerId="ADAL" clId="{109C1E68-9250-4DE7-AFA8-C7C69E4D6D69}" dt="2024-05-23T15:33:09.612" v="30557" actId="47"/>
        <pc:sldMkLst>
          <pc:docMk/>
          <pc:sldMk cId="484746627" sldId="1513"/>
        </pc:sldMkLst>
      </pc:sldChg>
      <pc:sldChg chg="addSp delSp modSp new mod setBg">
        <pc:chgData name="paul meaney" userId="8f3b41ac-413d-46e0-bc97-8181c95bcdc2" providerId="ADAL" clId="{109C1E68-9250-4DE7-AFA8-C7C69E4D6D69}" dt="2024-05-24T09:02:40.686" v="33948" actId="114"/>
        <pc:sldMkLst>
          <pc:docMk/>
          <pc:sldMk cId="274283110" sldId="1514"/>
        </pc:sldMkLst>
      </pc:sldChg>
      <pc:sldChg chg="addSp delSp modSp new mod setBg">
        <pc:chgData name="paul meaney" userId="8f3b41ac-413d-46e0-bc97-8181c95bcdc2" providerId="ADAL" clId="{109C1E68-9250-4DE7-AFA8-C7C69E4D6D69}" dt="2024-05-24T08:26:08.479" v="31888" actId="114"/>
        <pc:sldMkLst>
          <pc:docMk/>
          <pc:sldMk cId="3646451916" sldId="1515"/>
        </pc:sldMkLst>
      </pc:sldChg>
      <pc:sldChg chg="addSp delSp modSp new mod setBg">
        <pc:chgData name="paul meaney" userId="8f3b41ac-413d-46e0-bc97-8181c95bcdc2" providerId="ADAL" clId="{109C1E68-9250-4DE7-AFA8-C7C69E4D6D69}" dt="2024-05-24T09:04:05.838" v="34003" actId="114"/>
        <pc:sldMkLst>
          <pc:docMk/>
          <pc:sldMk cId="2836686123" sldId="1516"/>
        </pc:sldMkLst>
      </pc:sldChg>
      <pc:sldChg chg="addSp delSp modSp new mod modAnim">
        <pc:chgData name="paul meaney" userId="8f3b41ac-413d-46e0-bc97-8181c95bcdc2" providerId="ADAL" clId="{109C1E68-9250-4DE7-AFA8-C7C69E4D6D69}" dt="2024-05-23T09:55:00.905" v="21972" actId="313"/>
        <pc:sldMkLst>
          <pc:docMk/>
          <pc:sldMk cId="2560471811" sldId="1517"/>
        </pc:sldMkLst>
      </pc:sldChg>
      <pc:sldChg chg="addSp delSp modSp new mod">
        <pc:chgData name="paul meaney" userId="8f3b41ac-413d-46e0-bc97-8181c95bcdc2" providerId="ADAL" clId="{109C1E68-9250-4DE7-AFA8-C7C69E4D6D69}" dt="2024-05-23T10:10:15.124" v="23084" actId="20577"/>
        <pc:sldMkLst>
          <pc:docMk/>
          <pc:sldMk cId="1447013420" sldId="1518"/>
        </pc:sldMkLst>
      </pc:sldChg>
      <pc:sldChg chg="addSp delSp modSp add mod modAnim">
        <pc:chgData name="paul meaney" userId="8f3b41ac-413d-46e0-bc97-8181c95bcdc2" providerId="ADAL" clId="{109C1E68-9250-4DE7-AFA8-C7C69E4D6D69}" dt="2024-05-24T09:04:18.037" v="34014" actId="20577"/>
        <pc:sldMkLst>
          <pc:docMk/>
          <pc:sldMk cId="3345456993" sldId="1519"/>
        </pc:sldMkLst>
      </pc:sldChg>
      <pc:sldChg chg="addSp modSp add mod modAnim">
        <pc:chgData name="paul meaney" userId="8f3b41ac-413d-46e0-bc97-8181c95bcdc2" providerId="ADAL" clId="{109C1E68-9250-4DE7-AFA8-C7C69E4D6D69}" dt="2024-05-24T09:04:23.605" v="34025" actId="20577"/>
        <pc:sldMkLst>
          <pc:docMk/>
          <pc:sldMk cId="2995190951" sldId="1520"/>
        </pc:sldMkLst>
      </pc:sldChg>
      <pc:sldChg chg="modSp add del mod">
        <pc:chgData name="paul meaney" userId="8f3b41ac-413d-46e0-bc97-8181c95bcdc2" providerId="ADAL" clId="{109C1E68-9250-4DE7-AFA8-C7C69E4D6D69}" dt="2024-05-23T09:15:56.951" v="21303" actId="47"/>
        <pc:sldMkLst>
          <pc:docMk/>
          <pc:sldMk cId="1152119384" sldId="1521"/>
        </pc:sldMkLst>
      </pc:sldChg>
      <pc:sldChg chg="addSp delSp modSp add mod modAnim">
        <pc:chgData name="paul meaney" userId="8f3b41ac-413d-46e0-bc97-8181c95bcdc2" providerId="ADAL" clId="{109C1E68-9250-4DE7-AFA8-C7C69E4D6D69}" dt="2024-05-24T09:06:40.935" v="34055" actId="14100"/>
        <pc:sldMkLst>
          <pc:docMk/>
          <pc:sldMk cId="2766439405" sldId="1521"/>
        </pc:sldMkLst>
      </pc:sldChg>
      <pc:sldChg chg="addSp delSp modSp new mod">
        <pc:chgData name="paul meaney" userId="8f3b41ac-413d-46e0-bc97-8181c95bcdc2" providerId="ADAL" clId="{109C1E68-9250-4DE7-AFA8-C7C69E4D6D69}" dt="2024-05-24T09:04:34.589" v="34029" actId="114"/>
        <pc:sldMkLst>
          <pc:docMk/>
          <pc:sldMk cId="3354041111" sldId="1522"/>
        </pc:sldMkLst>
      </pc:sldChg>
      <pc:sldChg chg="modSp add del mod">
        <pc:chgData name="paul meaney" userId="8f3b41ac-413d-46e0-bc97-8181c95bcdc2" providerId="ADAL" clId="{109C1E68-9250-4DE7-AFA8-C7C69E4D6D69}" dt="2024-05-24T15:32:14.549" v="35911" actId="47"/>
        <pc:sldMkLst>
          <pc:docMk/>
          <pc:sldMk cId="3799338747" sldId="1523"/>
        </pc:sldMkLst>
      </pc:sldChg>
      <pc:sldChg chg="modSp new del mod">
        <pc:chgData name="paul meaney" userId="8f3b41ac-413d-46e0-bc97-8181c95bcdc2" providerId="ADAL" clId="{109C1E68-9250-4DE7-AFA8-C7C69E4D6D69}" dt="2024-05-23T10:54:06.350" v="24890" actId="47"/>
        <pc:sldMkLst>
          <pc:docMk/>
          <pc:sldMk cId="1905109147" sldId="1524"/>
        </pc:sldMkLst>
      </pc:sldChg>
      <pc:sldChg chg="modSp add mod ord">
        <pc:chgData name="paul meaney" userId="8f3b41ac-413d-46e0-bc97-8181c95bcdc2" providerId="ADAL" clId="{109C1E68-9250-4DE7-AFA8-C7C69E4D6D69}" dt="2024-05-23T16:31:00.790" v="30798" actId="20577"/>
        <pc:sldMkLst>
          <pc:docMk/>
          <pc:sldMk cId="3166573699" sldId="1524"/>
        </pc:sldMkLst>
      </pc:sldChg>
      <pc:sldChg chg="modSp add mod ord">
        <pc:chgData name="paul meaney" userId="8f3b41ac-413d-46e0-bc97-8181c95bcdc2" providerId="ADAL" clId="{109C1E68-9250-4DE7-AFA8-C7C69E4D6D69}" dt="2024-05-23T16:31:22.301" v="30813" actId="20577"/>
        <pc:sldMkLst>
          <pc:docMk/>
          <pc:sldMk cId="2143112521" sldId="1525"/>
        </pc:sldMkLst>
      </pc:sldChg>
      <pc:sldChg chg="modSp add del mod ord">
        <pc:chgData name="paul meaney" userId="8f3b41ac-413d-46e0-bc97-8181c95bcdc2" providerId="ADAL" clId="{109C1E68-9250-4DE7-AFA8-C7C69E4D6D69}" dt="2024-05-23T15:33:07.747" v="30547" actId="47"/>
        <pc:sldMkLst>
          <pc:docMk/>
          <pc:sldMk cId="3060997871" sldId="1525"/>
        </pc:sldMkLst>
      </pc:sldChg>
      <pc:sldChg chg="modSp add mod ord">
        <pc:chgData name="paul meaney" userId="8f3b41ac-413d-46e0-bc97-8181c95bcdc2" providerId="ADAL" clId="{109C1E68-9250-4DE7-AFA8-C7C69E4D6D69}" dt="2024-05-23T16:31:35.166" v="30822" actId="20577"/>
        <pc:sldMkLst>
          <pc:docMk/>
          <pc:sldMk cId="2725440208" sldId="1526"/>
        </pc:sldMkLst>
      </pc:sldChg>
      <pc:sldChg chg="modSp add del mod">
        <pc:chgData name="paul meaney" userId="8f3b41ac-413d-46e0-bc97-8181c95bcdc2" providerId="ADAL" clId="{109C1E68-9250-4DE7-AFA8-C7C69E4D6D69}" dt="2024-05-23T15:33:07.364" v="30545" actId="47"/>
        <pc:sldMkLst>
          <pc:docMk/>
          <pc:sldMk cId="3653032202" sldId="1526"/>
        </pc:sldMkLst>
      </pc:sldChg>
      <pc:sldChg chg="modSp add mod ord">
        <pc:chgData name="paul meaney" userId="8f3b41ac-413d-46e0-bc97-8181c95bcdc2" providerId="ADAL" clId="{109C1E68-9250-4DE7-AFA8-C7C69E4D6D69}" dt="2024-05-23T16:31:48.054" v="30845" actId="20577"/>
        <pc:sldMkLst>
          <pc:docMk/>
          <pc:sldMk cId="2551198214" sldId="1527"/>
        </pc:sldMkLst>
      </pc:sldChg>
      <pc:sldChg chg="modSp add del mod">
        <pc:chgData name="paul meaney" userId="8f3b41ac-413d-46e0-bc97-8181c95bcdc2" providerId="ADAL" clId="{109C1E68-9250-4DE7-AFA8-C7C69E4D6D69}" dt="2024-05-23T15:33:08.110" v="30549" actId="47"/>
        <pc:sldMkLst>
          <pc:docMk/>
          <pc:sldMk cId="2687152425" sldId="1527"/>
        </pc:sldMkLst>
      </pc:sldChg>
      <pc:sldChg chg="modSp add mod ord">
        <pc:chgData name="paul meaney" userId="8f3b41ac-413d-46e0-bc97-8181c95bcdc2" providerId="ADAL" clId="{109C1E68-9250-4DE7-AFA8-C7C69E4D6D69}" dt="2024-05-23T16:32:43.445" v="30886" actId="20577"/>
        <pc:sldMkLst>
          <pc:docMk/>
          <pc:sldMk cId="1029488429" sldId="1528"/>
        </pc:sldMkLst>
      </pc:sldChg>
      <pc:sldChg chg="modSp add del mod">
        <pc:chgData name="paul meaney" userId="8f3b41ac-413d-46e0-bc97-8181c95bcdc2" providerId="ADAL" clId="{109C1E68-9250-4DE7-AFA8-C7C69E4D6D69}" dt="2024-05-23T15:33:08.655" v="30552" actId="47"/>
        <pc:sldMkLst>
          <pc:docMk/>
          <pc:sldMk cId="3842227768" sldId="1528"/>
        </pc:sldMkLst>
      </pc:sldChg>
      <pc:sldChg chg="modSp add del mod ord">
        <pc:chgData name="paul meaney" userId="8f3b41ac-413d-46e0-bc97-8181c95bcdc2" providerId="ADAL" clId="{109C1E68-9250-4DE7-AFA8-C7C69E4D6D69}" dt="2024-05-23T15:33:08.845" v="30553" actId="47"/>
        <pc:sldMkLst>
          <pc:docMk/>
          <pc:sldMk cId="620701585" sldId="1529"/>
        </pc:sldMkLst>
      </pc:sldChg>
      <pc:sldChg chg="new del">
        <pc:chgData name="paul meaney" userId="8f3b41ac-413d-46e0-bc97-8181c95bcdc2" providerId="ADAL" clId="{109C1E68-9250-4DE7-AFA8-C7C69E4D6D69}" dt="2024-05-23T11:24:31.681" v="26920" actId="47"/>
        <pc:sldMkLst>
          <pc:docMk/>
          <pc:sldMk cId="2472111406" sldId="1529"/>
        </pc:sldMkLst>
      </pc:sldChg>
      <pc:sldChg chg="add">
        <pc:chgData name="paul meaney" userId="8f3b41ac-413d-46e0-bc97-8181c95bcdc2" providerId="ADAL" clId="{109C1E68-9250-4DE7-AFA8-C7C69E4D6D69}" dt="2024-05-23T16:32:29.938" v="30866" actId="2890"/>
        <pc:sldMkLst>
          <pc:docMk/>
          <pc:sldMk cId="3865323551" sldId="1529"/>
        </pc:sldMkLst>
      </pc:sldChg>
      <pc:sldChg chg="modSp add del mod">
        <pc:chgData name="paul meaney" userId="8f3b41ac-413d-46e0-bc97-8181c95bcdc2" providerId="ADAL" clId="{109C1E68-9250-4DE7-AFA8-C7C69E4D6D69}" dt="2024-05-23T15:33:09.221" v="30555" actId="47"/>
        <pc:sldMkLst>
          <pc:docMk/>
          <pc:sldMk cId="351060051" sldId="1530"/>
        </pc:sldMkLst>
      </pc:sldChg>
      <pc:sldChg chg="modSp add mod ord">
        <pc:chgData name="paul meaney" userId="8f3b41ac-413d-46e0-bc97-8181c95bcdc2" providerId="ADAL" clId="{109C1E68-9250-4DE7-AFA8-C7C69E4D6D69}" dt="2024-05-23T16:33:20.570" v="30912" actId="20578"/>
        <pc:sldMkLst>
          <pc:docMk/>
          <pc:sldMk cId="3643924528" sldId="1530"/>
        </pc:sldMkLst>
      </pc:sldChg>
      <pc:sldChg chg="addSp delSp modSp new del mod modClrScheme chgLayout">
        <pc:chgData name="paul meaney" userId="8f3b41ac-413d-46e0-bc97-8181c95bcdc2" providerId="ADAL" clId="{109C1E68-9250-4DE7-AFA8-C7C69E4D6D69}" dt="2024-05-23T15:33:07.181" v="30544" actId="47"/>
        <pc:sldMkLst>
          <pc:docMk/>
          <pc:sldMk cId="1162112632" sldId="1531"/>
        </pc:sldMkLst>
      </pc:sldChg>
      <pc:sldChg chg="modSp add mod">
        <pc:chgData name="paul meaney" userId="8f3b41ac-413d-46e0-bc97-8181c95bcdc2" providerId="ADAL" clId="{109C1E68-9250-4DE7-AFA8-C7C69E4D6D69}" dt="2024-05-23T16:38:25.634" v="31556"/>
        <pc:sldMkLst>
          <pc:docMk/>
          <pc:sldMk cId="3176384236" sldId="1531"/>
        </pc:sldMkLst>
      </pc:sldChg>
      <pc:sldChg chg="addSp delSp modSp new del mod">
        <pc:chgData name="paul meaney" userId="8f3b41ac-413d-46e0-bc97-8181c95bcdc2" providerId="ADAL" clId="{109C1E68-9250-4DE7-AFA8-C7C69E4D6D69}" dt="2024-05-23T15:33:07.557" v="30546" actId="47"/>
        <pc:sldMkLst>
          <pc:docMk/>
          <pc:sldMk cId="500631662" sldId="1532"/>
        </pc:sldMkLst>
      </pc:sldChg>
      <pc:sldChg chg="modSp add mod">
        <pc:chgData name="paul meaney" userId="8f3b41ac-413d-46e0-bc97-8181c95bcdc2" providerId="ADAL" clId="{109C1E68-9250-4DE7-AFA8-C7C69E4D6D69}" dt="2024-05-23T16:40:16.564" v="31827" actId="20577"/>
        <pc:sldMkLst>
          <pc:docMk/>
          <pc:sldMk cId="3938734971" sldId="1532"/>
        </pc:sldMkLst>
      </pc:sldChg>
      <pc:sldChg chg="addSp delSp modSp new del mod">
        <pc:chgData name="paul meaney" userId="8f3b41ac-413d-46e0-bc97-8181c95bcdc2" providerId="ADAL" clId="{109C1E68-9250-4DE7-AFA8-C7C69E4D6D69}" dt="2024-05-23T15:33:07.936" v="30548" actId="47"/>
        <pc:sldMkLst>
          <pc:docMk/>
          <pc:sldMk cId="2770028820" sldId="1533"/>
        </pc:sldMkLst>
      </pc:sldChg>
      <pc:sldChg chg="modSp add mod setBg">
        <pc:chgData name="paul meaney" userId="8f3b41ac-413d-46e0-bc97-8181c95bcdc2" providerId="ADAL" clId="{109C1E68-9250-4DE7-AFA8-C7C69E4D6D69}" dt="2024-05-24T08:28:42.928" v="31965" actId="27957"/>
        <pc:sldMkLst>
          <pc:docMk/>
          <pc:sldMk cId="3578462808" sldId="1533"/>
        </pc:sldMkLst>
      </pc:sldChg>
      <pc:sldChg chg="new del">
        <pc:chgData name="paul meaney" userId="8f3b41ac-413d-46e0-bc97-8181c95bcdc2" providerId="ADAL" clId="{109C1E68-9250-4DE7-AFA8-C7C69E4D6D69}" dt="2024-05-24T08:44:19.690" v="32542" actId="680"/>
        <pc:sldMkLst>
          <pc:docMk/>
          <pc:sldMk cId="329912275" sldId="1534"/>
        </pc:sldMkLst>
      </pc:sldChg>
      <pc:sldChg chg="modSp new del mod">
        <pc:chgData name="paul meaney" userId="8f3b41ac-413d-46e0-bc97-8181c95bcdc2" providerId="ADAL" clId="{109C1E68-9250-4DE7-AFA8-C7C69E4D6D69}" dt="2024-05-24T08:50:54.279" v="33235" actId="47"/>
        <pc:sldMkLst>
          <pc:docMk/>
          <pc:sldMk cId="403876201" sldId="1534"/>
        </pc:sldMkLst>
      </pc:sldChg>
      <pc:sldChg chg="addSp delSp modSp new del mod">
        <pc:chgData name="paul meaney" userId="8f3b41ac-413d-46e0-bc97-8181c95bcdc2" providerId="ADAL" clId="{109C1E68-9250-4DE7-AFA8-C7C69E4D6D69}" dt="2024-05-23T15:33:08.460" v="30551" actId="47"/>
        <pc:sldMkLst>
          <pc:docMk/>
          <pc:sldMk cId="4014515665" sldId="1534"/>
        </pc:sldMkLst>
      </pc:sldChg>
      <pc:sldChg chg="new del">
        <pc:chgData name="paul meaney" userId="8f3b41ac-413d-46e0-bc97-8181c95bcdc2" providerId="ADAL" clId="{109C1E68-9250-4DE7-AFA8-C7C69E4D6D69}" dt="2024-05-23T14:16:29.149" v="28898" actId="47"/>
        <pc:sldMkLst>
          <pc:docMk/>
          <pc:sldMk cId="402143932" sldId="1535"/>
        </pc:sldMkLst>
      </pc:sldChg>
      <pc:sldChg chg="addSp delSp modSp new mod">
        <pc:chgData name="paul meaney" userId="8f3b41ac-413d-46e0-bc97-8181c95bcdc2" providerId="ADAL" clId="{109C1E68-9250-4DE7-AFA8-C7C69E4D6D69}" dt="2024-05-24T08:49:47.172" v="33136" actId="20577"/>
        <pc:sldMkLst>
          <pc:docMk/>
          <pc:sldMk cId="1341602145" sldId="1535"/>
        </pc:sldMkLst>
      </pc:sldChg>
      <pc:sldChg chg="modSp add mod setBg">
        <pc:chgData name="paul meaney" userId="8f3b41ac-413d-46e0-bc97-8181c95bcdc2" providerId="ADAL" clId="{109C1E68-9250-4DE7-AFA8-C7C69E4D6D69}" dt="2024-05-24T08:51:31.518" v="33242" actId="27957"/>
        <pc:sldMkLst>
          <pc:docMk/>
          <pc:sldMk cId="1598989398" sldId="1536"/>
        </pc:sldMkLst>
      </pc:sldChg>
      <pc:sldChg chg="addSp delSp modSp new del mod">
        <pc:chgData name="paul meaney" userId="8f3b41ac-413d-46e0-bc97-8181c95bcdc2" providerId="ADAL" clId="{109C1E68-9250-4DE7-AFA8-C7C69E4D6D69}" dt="2024-05-23T15:33:09.043" v="30554" actId="47"/>
        <pc:sldMkLst>
          <pc:docMk/>
          <pc:sldMk cId="2370260560" sldId="1536"/>
        </pc:sldMkLst>
      </pc:sldChg>
      <pc:sldChg chg="addSp delSp modSp new mod setBg">
        <pc:chgData name="paul meaney" userId="8f3b41ac-413d-46e0-bc97-8181c95bcdc2" providerId="ADAL" clId="{109C1E68-9250-4DE7-AFA8-C7C69E4D6D69}" dt="2024-05-24T09:53:34.629" v="34589" actId="20577"/>
        <pc:sldMkLst>
          <pc:docMk/>
          <pc:sldMk cId="2605515591" sldId="1537"/>
        </pc:sldMkLst>
      </pc:sldChg>
      <pc:sldChg chg="new del">
        <pc:chgData name="paul meaney" userId="8f3b41ac-413d-46e0-bc97-8181c95bcdc2" providerId="ADAL" clId="{109C1E68-9250-4DE7-AFA8-C7C69E4D6D69}" dt="2024-05-23T15:15:01.544" v="29695" actId="47"/>
        <pc:sldMkLst>
          <pc:docMk/>
          <pc:sldMk cId="2696553225" sldId="1537"/>
        </pc:sldMkLst>
      </pc:sldChg>
      <pc:sldChg chg="add del">
        <pc:chgData name="paul meaney" userId="8f3b41ac-413d-46e0-bc97-8181c95bcdc2" providerId="ADAL" clId="{109C1E68-9250-4DE7-AFA8-C7C69E4D6D69}" dt="2024-05-24T10:07:47.732" v="34593"/>
        <pc:sldMkLst>
          <pc:docMk/>
          <pc:sldMk cId="1393620953" sldId="1538"/>
        </pc:sldMkLst>
      </pc:sldChg>
      <pc:sldChg chg="modSp add mod">
        <pc:chgData name="paul meaney" userId="8f3b41ac-413d-46e0-bc97-8181c95bcdc2" providerId="ADAL" clId="{109C1E68-9250-4DE7-AFA8-C7C69E4D6D69}" dt="2024-05-24T10:09:10.738" v="34836" actId="20577"/>
        <pc:sldMkLst>
          <pc:docMk/>
          <pc:sldMk cId="3308626166" sldId="1538"/>
        </pc:sldMkLst>
      </pc:sldChg>
      <pc:sldChg chg="modSp add del mod ord">
        <pc:chgData name="paul meaney" userId="8f3b41ac-413d-46e0-bc97-8181c95bcdc2" providerId="ADAL" clId="{109C1E68-9250-4DE7-AFA8-C7C69E4D6D69}" dt="2024-05-23T15:33:09.402" v="30556" actId="47"/>
        <pc:sldMkLst>
          <pc:docMk/>
          <pc:sldMk cId="3684100229" sldId="1538"/>
        </pc:sldMkLst>
      </pc:sldChg>
      <pc:sldChg chg="add del setBg">
        <pc:chgData name="paul meaney" userId="8f3b41ac-413d-46e0-bc97-8181c95bcdc2" providerId="ADAL" clId="{109C1E68-9250-4DE7-AFA8-C7C69E4D6D69}" dt="2024-05-24T10:07:43.148" v="34591"/>
        <pc:sldMkLst>
          <pc:docMk/>
          <pc:sldMk cId="4118680943" sldId="1538"/>
        </pc:sldMkLst>
      </pc:sldChg>
      <pc:sldChg chg="addSp delSp modSp new del mod modAnim">
        <pc:chgData name="paul meaney" userId="8f3b41ac-413d-46e0-bc97-8181c95bcdc2" providerId="ADAL" clId="{109C1E68-9250-4DE7-AFA8-C7C69E4D6D69}" dt="2024-05-23T15:33:08.274" v="30550" actId="47"/>
        <pc:sldMkLst>
          <pc:docMk/>
          <pc:sldMk cId="242650092" sldId="1539"/>
        </pc:sldMkLst>
      </pc:sldChg>
      <pc:sldChg chg="addSp delSp modSp new del mod">
        <pc:chgData name="paul meaney" userId="8f3b41ac-413d-46e0-bc97-8181c95bcdc2" providerId="ADAL" clId="{109C1E68-9250-4DE7-AFA8-C7C69E4D6D69}" dt="2024-05-24T16:10:46.758" v="35930" actId="47"/>
        <pc:sldMkLst>
          <pc:docMk/>
          <pc:sldMk cId="3043190148" sldId="1539"/>
        </pc:sldMkLst>
      </pc:sldChg>
      <pc:sldChg chg="modSp add mod">
        <pc:chgData name="paul meaney" userId="8f3b41ac-413d-46e0-bc97-8181c95bcdc2" providerId="ADAL" clId="{109C1E68-9250-4DE7-AFA8-C7C69E4D6D69}" dt="2024-05-24T15:32:12.705" v="35910"/>
        <pc:sldMkLst>
          <pc:docMk/>
          <pc:sldMk cId="1016721135" sldId="1540"/>
        </pc:sldMkLst>
      </pc:sldChg>
      <pc:sldChg chg="modSp add mod setBg">
        <pc:chgData name="paul meaney" userId="8f3b41ac-413d-46e0-bc97-8181c95bcdc2" providerId="ADAL" clId="{109C1E68-9250-4DE7-AFA8-C7C69E4D6D69}" dt="2024-05-24T16:11:12.159" v="35936" actId="27957"/>
        <pc:sldMkLst>
          <pc:docMk/>
          <pc:sldMk cId="2273049033" sldId="1541"/>
        </pc:sldMkLst>
      </pc:sldChg>
      <pc:sldChg chg="addSp delSp modSp new mod setBg">
        <pc:chgData name="paul meaney" userId="8f3b41ac-413d-46e0-bc97-8181c95bcdc2" providerId="ADAL" clId="{109C1E68-9250-4DE7-AFA8-C7C69E4D6D69}" dt="2024-05-30T07:34:40.367" v="36297" actId="20577"/>
        <pc:sldMkLst>
          <pc:docMk/>
          <pc:sldMk cId="2952878747" sldId="1542"/>
        </pc:sldMkLst>
      </pc:sldChg>
      <pc:sldChg chg="modSp add mod">
        <pc:chgData name="paul meaney" userId="8f3b41ac-413d-46e0-bc97-8181c95bcdc2" providerId="ADAL" clId="{109C1E68-9250-4DE7-AFA8-C7C69E4D6D69}" dt="2024-05-30T07:34:58.871" v="36301" actId="1076"/>
        <pc:sldMkLst>
          <pc:docMk/>
          <pc:sldMk cId="2256060057" sldId="1543"/>
        </pc:sldMkLst>
      </pc:sldChg>
      <pc:sldChg chg="modSp add mod ord">
        <pc:chgData name="paul meaney" userId="8f3b41ac-413d-46e0-bc97-8181c95bcdc2" providerId="ADAL" clId="{109C1E68-9250-4DE7-AFA8-C7C69E4D6D69}" dt="2024-05-31T08:51:15.601" v="38910" actId="20577"/>
        <pc:sldMkLst>
          <pc:docMk/>
          <pc:sldMk cId="2274815112" sldId="1544"/>
        </pc:sldMkLst>
      </pc:sldChg>
      <pc:sldChg chg="addSp delSp modSp new mod setBg">
        <pc:chgData name="paul meaney" userId="8f3b41ac-413d-46e0-bc97-8181c95bcdc2" providerId="ADAL" clId="{109C1E68-9250-4DE7-AFA8-C7C69E4D6D69}" dt="2024-05-31T08:21:08.030" v="36662" actId="114"/>
        <pc:sldMkLst>
          <pc:docMk/>
          <pc:sldMk cId="3478904567" sldId="1545"/>
        </pc:sldMkLst>
      </pc:sldChg>
      <pc:sldChg chg="new del">
        <pc:chgData name="paul meaney" userId="8f3b41ac-413d-46e0-bc97-8181c95bcdc2" providerId="ADAL" clId="{109C1E68-9250-4DE7-AFA8-C7C69E4D6D69}" dt="2024-05-31T08:21:35.623" v="36664" actId="47"/>
        <pc:sldMkLst>
          <pc:docMk/>
          <pc:sldMk cId="77315751" sldId="1546"/>
        </pc:sldMkLst>
      </pc:sldChg>
      <pc:sldChg chg="add del">
        <pc:chgData name="paul meaney" userId="8f3b41ac-413d-46e0-bc97-8181c95bcdc2" providerId="ADAL" clId="{109C1E68-9250-4DE7-AFA8-C7C69E4D6D69}" dt="2024-05-31T08:23:57.277" v="36666" actId="2696"/>
        <pc:sldMkLst>
          <pc:docMk/>
          <pc:sldMk cId="53240806" sldId="1655"/>
        </pc:sldMkLst>
      </pc:sldChg>
      <pc:sldChg chg="add setBg">
        <pc:chgData name="paul meaney" userId="8f3b41ac-413d-46e0-bc97-8181c95bcdc2" providerId="ADAL" clId="{109C1E68-9250-4DE7-AFA8-C7C69E4D6D69}" dt="2024-05-31T08:21:37.678" v="36665"/>
        <pc:sldMkLst>
          <pc:docMk/>
          <pc:sldMk cId="2134238899" sldId="1656"/>
        </pc:sldMkLst>
      </pc:sldChg>
      <pc:sldChg chg="add">
        <pc:chgData name="paul meaney" userId="8f3b41ac-413d-46e0-bc97-8181c95bcdc2" providerId="ADAL" clId="{109C1E68-9250-4DE7-AFA8-C7C69E4D6D69}" dt="2024-05-31T08:21:37.678" v="36665"/>
        <pc:sldMkLst>
          <pc:docMk/>
          <pc:sldMk cId="2306330646" sldId="1657"/>
        </pc:sldMkLst>
      </pc:sldChg>
      <pc:sldChg chg="addSp delSp modSp new mod setBg">
        <pc:chgData name="paul meaney" userId="8f3b41ac-413d-46e0-bc97-8181c95bcdc2" providerId="ADAL" clId="{109C1E68-9250-4DE7-AFA8-C7C69E4D6D69}" dt="2024-05-31T08:27:48.972" v="37157" actId="114"/>
        <pc:sldMkLst>
          <pc:docMk/>
          <pc:sldMk cId="2514706418" sldId="1658"/>
        </pc:sldMkLst>
      </pc:sldChg>
      <pc:sldChg chg="add del">
        <pc:chgData name="paul meaney" userId="8f3b41ac-413d-46e0-bc97-8181c95bcdc2" providerId="ADAL" clId="{109C1E68-9250-4DE7-AFA8-C7C69E4D6D69}" dt="2024-05-31T08:23:57.277" v="36666" actId="2696"/>
        <pc:sldMkLst>
          <pc:docMk/>
          <pc:sldMk cId="3457071768" sldId="1658"/>
        </pc:sldMkLst>
      </pc:sldChg>
      <pc:sldChg chg="addSp delSp modSp add mod">
        <pc:chgData name="paul meaney" userId="8f3b41ac-413d-46e0-bc97-8181c95bcdc2" providerId="ADAL" clId="{109C1E68-9250-4DE7-AFA8-C7C69E4D6D69}" dt="2024-05-31T08:39:32.853" v="38001" actId="20577"/>
        <pc:sldMkLst>
          <pc:docMk/>
          <pc:sldMk cId="1040863258" sldId="1659"/>
        </pc:sldMkLst>
      </pc:sldChg>
      <pc:sldChg chg="addSp delSp modSp new mod setBg">
        <pc:chgData name="paul meaney" userId="8f3b41ac-413d-46e0-bc97-8181c95bcdc2" providerId="ADAL" clId="{109C1E68-9250-4DE7-AFA8-C7C69E4D6D69}" dt="2024-05-31T08:35:03.171" v="37838" actId="114"/>
        <pc:sldMkLst>
          <pc:docMk/>
          <pc:sldMk cId="1287933024" sldId="1660"/>
        </pc:sldMkLst>
      </pc:sldChg>
      <pc:sldChg chg="addSp delSp modSp add mod setBg">
        <pc:chgData name="paul meaney" userId="8f3b41ac-413d-46e0-bc97-8181c95bcdc2" providerId="ADAL" clId="{109C1E68-9250-4DE7-AFA8-C7C69E4D6D69}" dt="2024-05-31T08:35:58.250" v="37858" actId="114"/>
        <pc:sldMkLst>
          <pc:docMk/>
          <pc:sldMk cId="1506807361" sldId="1661"/>
        </pc:sldMkLst>
      </pc:sldChg>
      <pc:sldChg chg="addSp delSp modSp add mod">
        <pc:chgData name="paul meaney" userId="8f3b41ac-413d-46e0-bc97-8181c95bcdc2" providerId="ADAL" clId="{109C1E68-9250-4DE7-AFA8-C7C69E4D6D69}" dt="2024-05-31T08:39:17.574" v="37996" actId="20577"/>
        <pc:sldMkLst>
          <pc:docMk/>
          <pc:sldMk cId="3852403214" sldId="1662"/>
        </pc:sldMkLst>
      </pc:sldChg>
      <pc:sldChg chg="modSp new del mod">
        <pc:chgData name="paul meaney" userId="8f3b41ac-413d-46e0-bc97-8181c95bcdc2" providerId="ADAL" clId="{109C1E68-9250-4DE7-AFA8-C7C69E4D6D69}" dt="2024-05-31T11:30:20.053" v="40112" actId="47"/>
        <pc:sldMkLst>
          <pc:docMk/>
          <pc:sldMk cId="1532877294" sldId="1663"/>
        </pc:sldMkLst>
      </pc:sldChg>
      <pc:sldChg chg="addSp delSp modSp new mod">
        <pc:chgData name="paul meaney" userId="8f3b41ac-413d-46e0-bc97-8181c95bcdc2" providerId="ADAL" clId="{109C1E68-9250-4DE7-AFA8-C7C69E4D6D69}" dt="2024-05-31T08:46:14.860" v="38574" actId="1582"/>
        <pc:sldMkLst>
          <pc:docMk/>
          <pc:sldMk cId="1777014544" sldId="1664"/>
        </pc:sldMkLst>
      </pc:sldChg>
      <pc:sldChg chg="addSp delSp modSp new mod">
        <pc:chgData name="paul meaney" userId="8f3b41ac-413d-46e0-bc97-8181c95bcdc2" providerId="ADAL" clId="{109C1E68-9250-4DE7-AFA8-C7C69E4D6D69}" dt="2024-05-31T08:49:41.003" v="38829" actId="14100"/>
        <pc:sldMkLst>
          <pc:docMk/>
          <pc:sldMk cId="684388002" sldId="1665"/>
        </pc:sldMkLst>
      </pc:sldChg>
      <pc:sldChg chg="addSp modSp add mod">
        <pc:chgData name="paul meaney" userId="8f3b41ac-413d-46e0-bc97-8181c95bcdc2" providerId="ADAL" clId="{109C1E68-9250-4DE7-AFA8-C7C69E4D6D69}" dt="2024-05-31T08:50:15.234" v="38904" actId="20577"/>
        <pc:sldMkLst>
          <pc:docMk/>
          <pc:sldMk cId="2011993903" sldId="1666"/>
        </pc:sldMkLst>
      </pc:sldChg>
      <pc:sldChg chg="modSp new del mod">
        <pc:chgData name="paul meaney" userId="8f3b41ac-413d-46e0-bc97-8181c95bcdc2" providerId="ADAL" clId="{109C1E68-9250-4DE7-AFA8-C7C69E4D6D69}" dt="2024-05-31T11:31:55.183" v="40147" actId="47"/>
        <pc:sldMkLst>
          <pc:docMk/>
          <pc:sldMk cId="630091935" sldId="1667"/>
        </pc:sldMkLst>
      </pc:sldChg>
      <pc:sldChg chg="addSp delSp modSp add mod">
        <pc:chgData name="paul meaney" userId="8f3b41ac-413d-46e0-bc97-8181c95bcdc2" providerId="ADAL" clId="{109C1E68-9250-4DE7-AFA8-C7C69E4D6D69}" dt="2024-05-31T10:39:33.706" v="39745" actId="1076"/>
        <pc:sldMkLst>
          <pc:docMk/>
          <pc:sldMk cId="2903039538" sldId="1668"/>
        </pc:sldMkLst>
      </pc:sldChg>
      <pc:sldChg chg="addSp delSp modSp add mod">
        <pc:chgData name="paul meaney" userId="8f3b41ac-413d-46e0-bc97-8181c95bcdc2" providerId="ADAL" clId="{109C1E68-9250-4DE7-AFA8-C7C69E4D6D69}" dt="2024-05-31T11:27:21.863" v="40015" actId="14100"/>
        <pc:sldMkLst>
          <pc:docMk/>
          <pc:sldMk cId="1759889741" sldId="1669"/>
        </pc:sldMkLst>
      </pc:sldChg>
      <pc:sldChg chg="addSp delSp modSp add mod">
        <pc:chgData name="paul meaney" userId="8f3b41ac-413d-46e0-bc97-8181c95bcdc2" providerId="ADAL" clId="{109C1E68-9250-4DE7-AFA8-C7C69E4D6D69}" dt="2024-05-31T11:28:53.839" v="40096" actId="1076"/>
        <pc:sldMkLst>
          <pc:docMk/>
          <pc:sldMk cId="2927025551" sldId="1670"/>
        </pc:sldMkLst>
      </pc:sldChg>
      <pc:sldChg chg="addSp delSp modSp add mod">
        <pc:chgData name="paul meaney" userId="8f3b41ac-413d-46e0-bc97-8181c95bcdc2" providerId="ADAL" clId="{109C1E68-9250-4DE7-AFA8-C7C69E4D6D69}" dt="2024-05-31T11:28:11.121" v="40048" actId="20577"/>
        <pc:sldMkLst>
          <pc:docMk/>
          <pc:sldMk cId="687059783" sldId="1671"/>
        </pc:sldMkLst>
      </pc:sldChg>
      <pc:sldChg chg="modSp add mod ord">
        <pc:chgData name="paul meaney" userId="8f3b41ac-413d-46e0-bc97-8181c95bcdc2" providerId="ADAL" clId="{109C1E68-9250-4DE7-AFA8-C7C69E4D6D69}" dt="2024-05-31T11:25:55.174" v="39877" actId="1582"/>
        <pc:sldMkLst>
          <pc:docMk/>
          <pc:sldMk cId="2125828274" sldId="1672"/>
        </pc:sldMkLst>
      </pc:sldChg>
      <pc:sldChg chg="modSp add mod setBg">
        <pc:chgData name="paul meaney" userId="8f3b41ac-413d-46e0-bc97-8181c95bcdc2" providerId="ADAL" clId="{109C1E68-9250-4DE7-AFA8-C7C69E4D6D69}" dt="2024-05-31T11:30:41.715" v="40128" actId="114"/>
        <pc:sldMkLst>
          <pc:docMk/>
          <pc:sldMk cId="1053802047" sldId="1673"/>
        </pc:sldMkLst>
      </pc:sldChg>
    </pc:docChg>
  </pc:docChgLst>
  <pc:docChgLst>
    <pc:chgData name="paul meaney" userId="8f3b41ac-413d-46e0-bc97-8181c95bcdc2" providerId="ADAL" clId="{8FF7F34A-7772-44C1-B9E8-2F91FC339C58}"/>
    <pc:docChg chg="undo custSel addSld delSld modSld sldOrd addSection delSection modSection">
      <pc:chgData name="paul meaney" userId="8f3b41ac-413d-46e0-bc97-8181c95bcdc2" providerId="ADAL" clId="{8FF7F34A-7772-44C1-B9E8-2F91FC339C58}" dt="2025-02-12T18:14:17.562" v="4714" actId="20577"/>
      <pc:docMkLst>
        <pc:docMk/>
      </pc:docMkLst>
      <pc:sldChg chg="add">
        <pc:chgData name="paul meaney" userId="8f3b41ac-413d-46e0-bc97-8181c95bcdc2" providerId="ADAL" clId="{8FF7F34A-7772-44C1-B9E8-2F91FC339C58}" dt="2025-02-12T12:31:42.633" v="3446"/>
        <pc:sldMkLst>
          <pc:docMk/>
          <pc:sldMk cId="1037848145" sldId="525"/>
        </pc:sldMkLst>
      </pc:sldChg>
      <pc:sldChg chg="del">
        <pc:chgData name="paul meaney" userId="8f3b41ac-413d-46e0-bc97-8181c95bcdc2" providerId="ADAL" clId="{8FF7F34A-7772-44C1-B9E8-2F91FC339C58}" dt="2025-02-12T11:55:28.601" v="1332" actId="47"/>
        <pc:sldMkLst>
          <pc:docMk/>
          <pc:sldMk cId="3730983709" sldId="526"/>
        </pc:sldMkLst>
      </pc:sldChg>
      <pc:sldChg chg="modSp">
        <pc:chgData name="paul meaney" userId="8f3b41ac-413d-46e0-bc97-8181c95bcdc2" providerId="ADAL" clId="{8FF7F34A-7772-44C1-B9E8-2F91FC339C58}" dt="2025-02-12T11:29:00.553" v="39" actId="20577"/>
        <pc:sldMkLst>
          <pc:docMk/>
          <pc:sldMk cId="3737862164" sldId="577"/>
        </pc:sldMkLst>
        <pc:spChg chg="mod">
          <ac:chgData name="paul meaney" userId="8f3b41ac-413d-46e0-bc97-8181c95bcdc2" providerId="ADAL" clId="{8FF7F34A-7772-44C1-B9E8-2F91FC339C58}" dt="2025-02-12T11:29:00.553" v="39" actId="20577"/>
          <ac:spMkLst>
            <pc:docMk/>
            <pc:sldMk cId="3737862164" sldId="577"/>
            <ac:spMk id="2" creationId="{00000000-0000-0000-0000-000000000000}"/>
          </ac:spMkLst>
        </pc:spChg>
      </pc:sldChg>
      <pc:sldChg chg="modSp mod">
        <pc:chgData name="paul meaney" userId="8f3b41ac-413d-46e0-bc97-8181c95bcdc2" providerId="ADAL" clId="{8FF7F34A-7772-44C1-B9E8-2F91FC339C58}" dt="2025-02-12T11:32:26.268" v="215" actId="20577"/>
        <pc:sldMkLst>
          <pc:docMk/>
          <pc:sldMk cId="2840469309" sldId="579"/>
        </pc:sldMkLst>
        <pc:spChg chg="mod">
          <ac:chgData name="paul meaney" userId="8f3b41ac-413d-46e0-bc97-8181c95bcdc2" providerId="ADAL" clId="{8FF7F34A-7772-44C1-B9E8-2F91FC339C58}" dt="2025-02-12T11:32:26.268" v="215" actId="20577"/>
          <ac:spMkLst>
            <pc:docMk/>
            <pc:sldMk cId="2840469309" sldId="579"/>
            <ac:spMk id="2" creationId="{00000000-0000-0000-0000-000000000000}"/>
          </ac:spMkLst>
        </pc:spChg>
      </pc:sldChg>
      <pc:sldChg chg="modSp add mod">
        <pc:chgData name="paul meaney" userId="8f3b41ac-413d-46e0-bc97-8181c95bcdc2" providerId="ADAL" clId="{8FF7F34A-7772-44C1-B9E8-2F91FC339C58}" dt="2025-02-12T17:46:50.499" v="3941" actId="20577"/>
        <pc:sldMkLst>
          <pc:docMk/>
          <pc:sldMk cId="2105892499" sldId="621"/>
        </pc:sldMkLst>
        <pc:spChg chg="mod">
          <ac:chgData name="paul meaney" userId="8f3b41ac-413d-46e0-bc97-8181c95bcdc2" providerId="ADAL" clId="{8FF7F34A-7772-44C1-B9E8-2F91FC339C58}" dt="2025-02-12T17:46:50.499" v="3941" actId="20577"/>
          <ac:spMkLst>
            <pc:docMk/>
            <pc:sldMk cId="2105892499" sldId="621"/>
            <ac:spMk id="2" creationId="{83D64211-EFA9-1CF3-48AD-BD10E61008F3}"/>
          </ac:spMkLst>
        </pc:spChg>
      </pc:sldChg>
      <pc:sldChg chg="modSp">
        <pc:chgData name="paul meaney" userId="8f3b41ac-413d-46e0-bc97-8181c95bcdc2" providerId="ADAL" clId="{8FF7F34A-7772-44C1-B9E8-2F91FC339C58}" dt="2025-02-12T11:43:58.465" v="852" actId="20577"/>
        <pc:sldMkLst>
          <pc:docMk/>
          <pc:sldMk cId="730368164" sldId="1067"/>
        </pc:sldMkLst>
        <pc:graphicFrameChg chg="mod">
          <ac:chgData name="paul meaney" userId="8f3b41ac-413d-46e0-bc97-8181c95bcdc2" providerId="ADAL" clId="{8FF7F34A-7772-44C1-B9E8-2F91FC339C58}" dt="2025-02-12T11:43:58.465" v="852" actId="20577"/>
          <ac:graphicFrameMkLst>
            <pc:docMk/>
            <pc:sldMk cId="730368164" sldId="1067"/>
            <ac:graphicFrameMk id="6" creationId="{12AFF6FB-4C5E-0942-B615-D5E66362A6EC}"/>
          </ac:graphicFrameMkLst>
        </pc:graphicFrameChg>
      </pc:sldChg>
      <pc:sldChg chg="del">
        <pc:chgData name="paul meaney" userId="8f3b41ac-413d-46e0-bc97-8181c95bcdc2" providerId="ADAL" clId="{8FF7F34A-7772-44C1-B9E8-2F91FC339C58}" dt="2025-02-12T11:54:38.022" v="1322" actId="47"/>
        <pc:sldMkLst>
          <pc:docMk/>
          <pc:sldMk cId="566175144" sldId="1073"/>
        </pc:sldMkLst>
      </pc:sldChg>
      <pc:sldChg chg="modSp mod">
        <pc:chgData name="paul meaney" userId="8f3b41ac-413d-46e0-bc97-8181c95bcdc2" providerId="ADAL" clId="{8FF7F34A-7772-44C1-B9E8-2F91FC339C58}" dt="2025-02-12T11:42:20.987" v="690" actId="20577"/>
        <pc:sldMkLst>
          <pc:docMk/>
          <pc:sldMk cId="3324909653" sldId="1131"/>
        </pc:sldMkLst>
        <pc:graphicFrameChg chg="mod modGraphic">
          <ac:chgData name="paul meaney" userId="8f3b41ac-413d-46e0-bc97-8181c95bcdc2" providerId="ADAL" clId="{8FF7F34A-7772-44C1-B9E8-2F91FC339C58}" dt="2025-02-12T11:42:20.987" v="690" actId="20577"/>
          <ac:graphicFrameMkLst>
            <pc:docMk/>
            <pc:sldMk cId="3324909653" sldId="1131"/>
            <ac:graphicFrameMk id="5" creationId="{A89DD026-4768-03CE-DA60-2511582ACC6C}"/>
          </ac:graphicFrameMkLst>
        </pc:graphicFrameChg>
      </pc:sldChg>
      <pc:sldChg chg="modSp add setBg">
        <pc:chgData name="paul meaney" userId="8f3b41ac-413d-46e0-bc97-8181c95bcdc2" providerId="ADAL" clId="{8FF7F34A-7772-44C1-B9E8-2F91FC339C58}" dt="2025-02-12T12:45:26.867" v="3656" actId="114"/>
        <pc:sldMkLst>
          <pc:docMk/>
          <pc:sldMk cId="1478966090" sldId="1133"/>
        </pc:sldMkLst>
        <pc:graphicFrameChg chg="mod">
          <ac:chgData name="paul meaney" userId="8f3b41ac-413d-46e0-bc97-8181c95bcdc2" providerId="ADAL" clId="{8FF7F34A-7772-44C1-B9E8-2F91FC339C58}" dt="2025-02-12T12:45:26.867" v="3656" actId="114"/>
          <ac:graphicFrameMkLst>
            <pc:docMk/>
            <pc:sldMk cId="1478966090" sldId="1133"/>
            <ac:graphicFrameMk id="6" creationId="{1FCE5733-D070-4342-4525-5B662A92A42A}"/>
          </ac:graphicFrameMkLst>
        </pc:graphicFrameChg>
      </pc:sldChg>
      <pc:sldChg chg="add setBg">
        <pc:chgData name="paul meaney" userId="8f3b41ac-413d-46e0-bc97-8181c95bcdc2" providerId="ADAL" clId="{8FF7F34A-7772-44C1-B9E8-2F91FC339C58}" dt="2025-02-12T16:12:15.808" v="3784"/>
        <pc:sldMkLst>
          <pc:docMk/>
          <pc:sldMk cId="457997586" sldId="1134"/>
        </pc:sldMkLst>
      </pc:sldChg>
      <pc:sldChg chg="add setBg">
        <pc:chgData name="paul meaney" userId="8f3b41ac-413d-46e0-bc97-8181c95bcdc2" providerId="ADAL" clId="{8FF7F34A-7772-44C1-B9E8-2F91FC339C58}" dt="2025-02-12T16:13:10.719" v="3797"/>
        <pc:sldMkLst>
          <pc:docMk/>
          <pc:sldMk cId="3629044220" sldId="1135"/>
        </pc:sldMkLst>
      </pc:sldChg>
      <pc:sldChg chg="add setBg">
        <pc:chgData name="paul meaney" userId="8f3b41ac-413d-46e0-bc97-8181c95bcdc2" providerId="ADAL" clId="{8FF7F34A-7772-44C1-B9E8-2F91FC339C58}" dt="2025-02-12T18:07:31.854" v="4344"/>
        <pc:sldMkLst>
          <pc:docMk/>
          <pc:sldMk cId="2549237350" sldId="1136"/>
        </pc:sldMkLst>
      </pc:sldChg>
      <pc:sldChg chg="add setBg">
        <pc:chgData name="paul meaney" userId="8f3b41ac-413d-46e0-bc97-8181c95bcdc2" providerId="ADAL" clId="{8FF7F34A-7772-44C1-B9E8-2F91FC339C58}" dt="2025-02-12T16:13:10.719" v="3797"/>
        <pc:sldMkLst>
          <pc:docMk/>
          <pc:sldMk cId="3144565408" sldId="1147"/>
        </pc:sldMkLst>
      </pc:sldChg>
      <pc:sldChg chg="add setBg">
        <pc:chgData name="paul meaney" userId="8f3b41ac-413d-46e0-bc97-8181c95bcdc2" providerId="ADAL" clId="{8FF7F34A-7772-44C1-B9E8-2F91FC339C58}" dt="2025-02-12T16:13:10.719" v="3797"/>
        <pc:sldMkLst>
          <pc:docMk/>
          <pc:sldMk cId="4858539" sldId="1148"/>
        </pc:sldMkLst>
      </pc:sldChg>
      <pc:sldChg chg="add">
        <pc:chgData name="paul meaney" userId="8f3b41ac-413d-46e0-bc97-8181c95bcdc2" providerId="ADAL" clId="{8FF7F34A-7772-44C1-B9E8-2F91FC339C58}" dt="2025-02-12T12:31:42.633" v="3446"/>
        <pc:sldMkLst>
          <pc:docMk/>
          <pc:sldMk cId="2325816612" sldId="1450"/>
        </pc:sldMkLst>
      </pc:sldChg>
      <pc:sldChg chg="add">
        <pc:chgData name="paul meaney" userId="8f3b41ac-413d-46e0-bc97-8181c95bcdc2" providerId="ADAL" clId="{8FF7F34A-7772-44C1-B9E8-2F91FC339C58}" dt="2025-02-12T12:31:42.633" v="3446"/>
        <pc:sldMkLst>
          <pc:docMk/>
          <pc:sldMk cId="344849540" sldId="1451"/>
        </pc:sldMkLst>
      </pc:sldChg>
      <pc:sldChg chg="modSp add mod setBg">
        <pc:chgData name="paul meaney" userId="8f3b41ac-413d-46e0-bc97-8181c95bcdc2" providerId="ADAL" clId="{8FF7F34A-7772-44C1-B9E8-2F91FC339C58}" dt="2025-02-12T11:57:14.531" v="1378" actId="20577"/>
        <pc:sldMkLst>
          <pc:docMk/>
          <pc:sldMk cId="2134016394" sldId="1452"/>
        </pc:sldMkLst>
        <pc:spChg chg="mod">
          <ac:chgData name="paul meaney" userId="8f3b41ac-413d-46e0-bc97-8181c95bcdc2" providerId="ADAL" clId="{8FF7F34A-7772-44C1-B9E8-2F91FC339C58}" dt="2025-02-12T11:56:52.226" v="1343" actId="20577"/>
          <ac:spMkLst>
            <pc:docMk/>
            <pc:sldMk cId="2134016394" sldId="1452"/>
            <ac:spMk id="2" creationId="{8B54A33D-3DBF-06EA-D2D4-358884E3298B}"/>
          </ac:spMkLst>
        </pc:spChg>
        <pc:graphicFrameChg chg="mod">
          <ac:chgData name="paul meaney" userId="8f3b41ac-413d-46e0-bc97-8181c95bcdc2" providerId="ADAL" clId="{8FF7F34A-7772-44C1-B9E8-2F91FC339C58}" dt="2025-02-12T11:57:14.531" v="1378" actId="20577"/>
          <ac:graphicFrameMkLst>
            <pc:docMk/>
            <pc:sldMk cId="2134016394" sldId="1452"/>
            <ac:graphicFrameMk id="6" creationId="{180A8EC9-D10E-87AD-86E9-18B10B0D18D7}"/>
          </ac:graphicFrameMkLst>
        </pc:graphicFrameChg>
      </pc:sldChg>
      <pc:sldChg chg="add setBg">
        <pc:chgData name="paul meaney" userId="8f3b41ac-413d-46e0-bc97-8181c95bcdc2" providerId="ADAL" clId="{8FF7F34A-7772-44C1-B9E8-2F91FC339C58}" dt="2025-02-12T12:31:42.633" v="3446"/>
        <pc:sldMkLst>
          <pc:docMk/>
          <pc:sldMk cId="422376154" sldId="1454"/>
        </pc:sldMkLst>
      </pc:sldChg>
      <pc:sldChg chg="addSp delSp modSp add mod">
        <pc:chgData name="paul meaney" userId="8f3b41ac-413d-46e0-bc97-8181c95bcdc2" providerId="ADAL" clId="{8FF7F34A-7772-44C1-B9E8-2F91FC339C58}" dt="2025-02-12T12:38:02.641" v="3512" actId="1076"/>
        <pc:sldMkLst>
          <pc:docMk/>
          <pc:sldMk cId="2820882735" sldId="1455"/>
        </pc:sldMkLst>
        <pc:spChg chg="mod">
          <ac:chgData name="paul meaney" userId="8f3b41ac-413d-46e0-bc97-8181c95bcdc2" providerId="ADAL" clId="{8FF7F34A-7772-44C1-B9E8-2F91FC339C58}" dt="2025-02-12T12:34:11.226" v="3486"/>
          <ac:spMkLst>
            <pc:docMk/>
            <pc:sldMk cId="2820882735" sldId="1455"/>
            <ac:spMk id="14" creationId="{38B8678C-93B5-053D-0AF0-75F92D8977BE}"/>
          </ac:spMkLst>
        </pc:spChg>
        <pc:spChg chg="mod">
          <ac:chgData name="paul meaney" userId="8f3b41ac-413d-46e0-bc97-8181c95bcdc2" providerId="ADAL" clId="{8FF7F34A-7772-44C1-B9E8-2F91FC339C58}" dt="2025-02-12T12:34:38.725" v="3498" actId="14100"/>
          <ac:spMkLst>
            <pc:docMk/>
            <pc:sldMk cId="2820882735" sldId="1455"/>
            <ac:spMk id="15" creationId="{FCF6F737-E9E2-C197-EB06-D630CA53D628}"/>
          </ac:spMkLst>
        </pc:spChg>
        <pc:spChg chg="mod">
          <ac:chgData name="paul meaney" userId="8f3b41ac-413d-46e0-bc97-8181c95bcdc2" providerId="ADAL" clId="{8FF7F34A-7772-44C1-B9E8-2F91FC339C58}" dt="2025-02-12T12:34:43.378" v="3499"/>
          <ac:spMkLst>
            <pc:docMk/>
            <pc:sldMk cId="2820882735" sldId="1455"/>
            <ac:spMk id="17" creationId="{EAE0176B-A6E1-FF22-A22A-4BBF5FE7F5BF}"/>
          </ac:spMkLst>
        </pc:spChg>
        <pc:spChg chg="mod">
          <ac:chgData name="paul meaney" userId="8f3b41ac-413d-46e0-bc97-8181c95bcdc2" providerId="ADAL" clId="{8FF7F34A-7772-44C1-B9E8-2F91FC339C58}" dt="2025-02-12T12:34:57.502" v="3505" actId="14100"/>
          <ac:spMkLst>
            <pc:docMk/>
            <pc:sldMk cId="2820882735" sldId="1455"/>
            <ac:spMk id="18" creationId="{CF757230-89D6-E67E-0946-913F8DA702CC}"/>
          </ac:spMkLst>
        </pc:spChg>
        <pc:grpChg chg="add mod">
          <ac:chgData name="paul meaney" userId="8f3b41ac-413d-46e0-bc97-8181c95bcdc2" providerId="ADAL" clId="{8FF7F34A-7772-44C1-B9E8-2F91FC339C58}" dt="2025-02-12T12:35:28.932" v="3509" actId="1076"/>
          <ac:grpSpMkLst>
            <pc:docMk/>
            <pc:sldMk cId="2820882735" sldId="1455"/>
            <ac:grpSpMk id="3" creationId="{23B86663-D1C6-7C98-EB20-C4567A2E4C68}"/>
          </ac:grpSpMkLst>
        </pc:grpChg>
        <pc:grpChg chg="add mod">
          <ac:chgData name="paul meaney" userId="8f3b41ac-413d-46e0-bc97-8181c95bcdc2" providerId="ADAL" clId="{8FF7F34A-7772-44C1-B9E8-2F91FC339C58}" dt="2025-02-12T12:38:02.641" v="3512" actId="1076"/>
          <ac:grpSpMkLst>
            <pc:docMk/>
            <pc:sldMk cId="2820882735" sldId="1455"/>
            <ac:grpSpMk id="16" creationId="{F3AB5E21-0974-8A6B-5C60-331AACEFE186}"/>
          </ac:grpSpMkLst>
        </pc:grpChg>
        <pc:picChg chg="mod">
          <ac:chgData name="paul meaney" userId="8f3b41ac-413d-46e0-bc97-8181c95bcdc2" providerId="ADAL" clId="{8FF7F34A-7772-44C1-B9E8-2F91FC339C58}" dt="2025-02-12T12:31:53.627" v="3447" actId="14100"/>
          <ac:picMkLst>
            <pc:docMk/>
            <pc:sldMk cId="2820882735" sldId="1455"/>
            <ac:picMk id="1028" creationId="{00D08936-BC2E-C740-D015-B00A2E81B095}"/>
          </ac:picMkLst>
        </pc:picChg>
      </pc:sldChg>
      <pc:sldChg chg="add setBg">
        <pc:chgData name="paul meaney" userId="8f3b41ac-413d-46e0-bc97-8181c95bcdc2" providerId="ADAL" clId="{8FF7F34A-7772-44C1-B9E8-2F91FC339C58}" dt="2025-02-12T12:31:42.633" v="3446"/>
        <pc:sldMkLst>
          <pc:docMk/>
          <pc:sldMk cId="883556346" sldId="1456"/>
        </pc:sldMkLst>
      </pc:sldChg>
      <pc:sldChg chg="addSp delSp modSp add mod">
        <pc:chgData name="paul meaney" userId="8f3b41ac-413d-46e0-bc97-8181c95bcdc2" providerId="ADAL" clId="{8FF7F34A-7772-44C1-B9E8-2F91FC339C58}" dt="2025-02-12T12:40:18.795" v="3549" actId="1076"/>
        <pc:sldMkLst>
          <pc:docMk/>
          <pc:sldMk cId="3612294779" sldId="1457"/>
        </pc:sldMkLst>
        <pc:spChg chg="mod topLvl">
          <ac:chgData name="paul meaney" userId="8f3b41ac-413d-46e0-bc97-8181c95bcdc2" providerId="ADAL" clId="{8FF7F34A-7772-44C1-B9E8-2F91FC339C58}" dt="2025-02-12T12:39:33.219" v="3535" actId="164"/>
          <ac:spMkLst>
            <pc:docMk/>
            <pc:sldMk cId="3612294779" sldId="1457"/>
            <ac:spMk id="8" creationId="{4CFC1797-7B66-2B9F-C3BA-FC52D433B256}"/>
          </ac:spMkLst>
        </pc:spChg>
        <pc:spChg chg="mod">
          <ac:chgData name="paul meaney" userId="8f3b41ac-413d-46e0-bc97-8181c95bcdc2" providerId="ADAL" clId="{8FF7F34A-7772-44C1-B9E8-2F91FC339C58}" dt="2025-02-12T12:38:22.595" v="3515"/>
          <ac:spMkLst>
            <pc:docMk/>
            <pc:sldMk cId="3612294779" sldId="1457"/>
            <ac:spMk id="19" creationId="{03962D8C-7EB5-222D-E834-F299B6D6D132}"/>
          </ac:spMkLst>
        </pc:spChg>
        <pc:spChg chg="mod">
          <ac:chgData name="paul meaney" userId="8f3b41ac-413d-46e0-bc97-8181c95bcdc2" providerId="ADAL" clId="{8FF7F34A-7772-44C1-B9E8-2F91FC339C58}" dt="2025-02-12T12:38:35.055" v="3518" actId="1076"/>
          <ac:spMkLst>
            <pc:docMk/>
            <pc:sldMk cId="3612294779" sldId="1457"/>
            <ac:spMk id="20" creationId="{BB03BED8-2BD3-B7E8-7034-2FA9FAEEDFD2}"/>
          </ac:spMkLst>
        </pc:spChg>
        <pc:spChg chg="mod topLvl">
          <ac:chgData name="paul meaney" userId="8f3b41ac-413d-46e0-bc97-8181c95bcdc2" providerId="ADAL" clId="{8FF7F34A-7772-44C1-B9E8-2F91FC339C58}" dt="2025-02-12T12:39:33.219" v="3535" actId="164"/>
          <ac:spMkLst>
            <pc:docMk/>
            <pc:sldMk cId="3612294779" sldId="1457"/>
            <ac:spMk id="23" creationId="{1794D839-AD49-2E3D-D2F2-1C91AB9B2F11}"/>
          </ac:spMkLst>
        </pc:spChg>
        <pc:spChg chg="mod">
          <ac:chgData name="paul meaney" userId="8f3b41ac-413d-46e0-bc97-8181c95bcdc2" providerId="ADAL" clId="{8FF7F34A-7772-44C1-B9E8-2F91FC339C58}" dt="2025-02-12T12:40:18.795" v="3549" actId="1076"/>
          <ac:spMkLst>
            <pc:docMk/>
            <pc:sldMk cId="3612294779" sldId="1457"/>
            <ac:spMk id="27" creationId="{6FD66C8C-E94C-B4D2-3662-559DFB3D1A5B}"/>
          </ac:spMkLst>
        </pc:spChg>
        <pc:spChg chg="mod">
          <ac:chgData name="paul meaney" userId="8f3b41ac-413d-46e0-bc97-8181c95bcdc2" providerId="ADAL" clId="{8FF7F34A-7772-44C1-B9E8-2F91FC339C58}" dt="2025-02-12T12:40:13.332" v="3547" actId="14100"/>
          <ac:spMkLst>
            <pc:docMk/>
            <pc:sldMk cId="3612294779" sldId="1457"/>
            <ac:spMk id="28" creationId="{F2D3F864-4D84-25FB-C627-582644897376}"/>
          </ac:spMkLst>
        </pc:spChg>
        <pc:grpChg chg="add mod">
          <ac:chgData name="paul meaney" userId="8f3b41ac-413d-46e0-bc97-8181c95bcdc2" providerId="ADAL" clId="{8FF7F34A-7772-44C1-B9E8-2F91FC339C58}" dt="2025-02-12T12:38:44.902" v="3522" actId="1076"/>
          <ac:grpSpMkLst>
            <pc:docMk/>
            <pc:sldMk cId="3612294779" sldId="1457"/>
            <ac:grpSpMk id="18" creationId="{FFABA3E7-AD93-E8E8-D0F5-A61C5DF878BB}"/>
          </ac:grpSpMkLst>
        </pc:grpChg>
        <pc:grpChg chg="add mod">
          <ac:chgData name="paul meaney" userId="8f3b41ac-413d-46e0-bc97-8181c95bcdc2" providerId="ADAL" clId="{8FF7F34A-7772-44C1-B9E8-2F91FC339C58}" dt="2025-02-12T12:39:33.219" v="3535" actId="164"/>
          <ac:grpSpMkLst>
            <pc:docMk/>
            <pc:sldMk cId="3612294779" sldId="1457"/>
            <ac:grpSpMk id="25" creationId="{149E9DAA-9DB4-BDE6-4A2C-B66618D333DD}"/>
          </ac:grpSpMkLst>
        </pc:grpChg>
        <pc:grpChg chg="add mod">
          <ac:chgData name="paul meaney" userId="8f3b41ac-413d-46e0-bc97-8181c95bcdc2" providerId="ADAL" clId="{8FF7F34A-7772-44C1-B9E8-2F91FC339C58}" dt="2025-02-12T12:40:06.940" v="3545" actId="1076"/>
          <ac:grpSpMkLst>
            <pc:docMk/>
            <pc:sldMk cId="3612294779" sldId="1457"/>
            <ac:grpSpMk id="26" creationId="{99171F36-C07D-BB53-62DB-C368EDF20D14}"/>
          </ac:grpSpMkLst>
        </pc:grpChg>
      </pc:sldChg>
      <pc:sldChg chg="add setBg">
        <pc:chgData name="paul meaney" userId="8f3b41ac-413d-46e0-bc97-8181c95bcdc2" providerId="ADAL" clId="{8FF7F34A-7772-44C1-B9E8-2F91FC339C58}" dt="2025-02-12T16:05:22.676" v="3751"/>
        <pc:sldMkLst>
          <pc:docMk/>
          <pc:sldMk cId="4276542084" sldId="1458"/>
        </pc:sldMkLst>
      </pc:sldChg>
      <pc:sldChg chg="add setBg">
        <pc:chgData name="paul meaney" userId="8f3b41ac-413d-46e0-bc97-8181c95bcdc2" providerId="ADAL" clId="{8FF7F34A-7772-44C1-B9E8-2F91FC339C58}" dt="2025-02-12T16:05:22.676" v="3751"/>
        <pc:sldMkLst>
          <pc:docMk/>
          <pc:sldMk cId="1564979442" sldId="1459"/>
        </pc:sldMkLst>
      </pc:sldChg>
      <pc:sldChg chg="add setBg">
        <pc:chgData name="paul meaney" userId="8f3b41ac-413d-46e0-bc97-8181c95bcdc2" providerId="ADAL" clId="{8FF7F34A-7772-44C1-B9E8-2F91FC339C58}" dt="2025-02-12T16:06:47.879" v="3758"/>
        <pc:sldMkLst>
          <pc:docMk/>
          <pc:sldMk cId="1608512903" sldId="1460"/>
        </pc:sldMkLst>
      </pc:sldChg>
      <pc:sldChg chg="add del setBg">
        <pc:chgData name="paul meaney" userId="8f3b41ac-413d-46e0-bc97-8181c95bcdc2" providerId="ADAL" clId="{8FF7F34A-7772-44C1-B9E8-2F91FC339C58}" dt="2025-02-12T16:11:33.705" v="3775"/>
        <pc:sldMkLst>
          <pc:docMk/>
          <pc:sldMk cId="2639038245" sldId="1461"/>
        </pc:sldMkLst>
      </pc:sldChg>
      <pc:sldChg chg="add">
        <pc:chgData name="paul meaney" userId="8f3b41ac-413d-46e0-bc97-8181c95bcdc2" providerId="ADAL" clId="{8FF7F34A-7772-44C1-B9E8-2F91FC339C58}" dt="2025-02-12T12:31:42.633" v="3446"/>
        <pc:sldMkLst>
          <pc:docMk/>
          <pc:sldMk cId="1658045256" sldId="1462"/>
        </pc:sldMkLst>
      </pc:sldChg>
      <pc:sldChg chg="add">
        <pc:chgData name="paul meaney" userId="8f3b41ac-413d-46e0-bc97-8181c95bcdc2" providerId="ADAL" clId="{8FF7F34A-7772-44C1-B9E8-2F91FC339C58}" dt="2025-02-12T12:31:42.633" v="3446"/>
        <pc:sldMkLst>
          <pc:docMk/>
          <pc:sldMk cId="3645282502" sldId="1463"/>
        </pc:sldMkLst>
      </pc:sldChg>
      <pc:sldChg chg="addSp delSp modSp add mod">
        <pc:chgData name="paul meaney" userId="8f3b41ac-413d-46e0-bc97-8181c95bcdc2" providerId="ADAL" clId="{8FF7F34A-7772-44C1-B9E8-2F91FC339C58}" dt="2025-02-12T12:34:00.151" v="3485" actId="14100"/>
        <pc:sldMkLst>
          <pc:docMk/>
          <pc:sldMk cId="3773678901" sldId="1464"/>
        </pc:sldMkLst>
        <pc:spChg chg="add mod ord">
          <ac:chgData name="paul meaney" userId="8f3b41ac-413d-46e0-bc97-8181c95bcdc2" providerId="ADAL" clId="{8FF7F34A-7772-44C1-B9E8-2F91FC339C58}" dt="2025-02-12T12:33:44.695" v="3480" actId="20577"/>
          <ac:spMkLst>
            <pc:docMk/>
            <pc:sldMk cId="3773678901" sldId="1464"/>
            <ac:spMk id="5" creationId="{929874C6-4343-4190-56DD-D93A85DEFAED}"/>
          </ac:spMkLst>
        </pc:spChg>
        <pc:spChg chg="add mod">
          <ac:chgData name="paul meaney" userId="8f3b41ac-413d-46e0-bc97-8181c95bcdc2" providerId="ADAL" clId="{8FF7F34A-7772-44C1-B9E8-2F91FC339C58}" dt="2025-02-12T12:34:00.151" v="3485" actId="14100"/>
          <ac:spMkLst>
            <pc:docMk/>
            <pc:sldMk cId="3773678901" sldId="1464"/>
            <ac:spMk id="6" creationId="{84658CB9-2AF6-7C42-A6C5-8AE14BF1E013}"/>
          </ac:spMkLst>
        </pc:spChg>
        <pc:grpChg chg="add mod">
          <ac:chgData name="paul meaney" userId="8f3b41ac-413d-46e0-bc97-8181c95bcdc2" providerId="ADAL" clId="{8FF7F34A-7772-44C1-B9E8-2F91FC339C58}" dt="2025-02-12T12:33:57.259" v="3484" actId="1076"/>
          <ac:grpSpMkLst>
            <pc:docMk/>
            <pc:sldMk cId="3773678901" sldId="1464"/>
            <ac:grpSpMk id="8" creationId="{31B400BD-CF70-940C-0B19-87C3C6690DF6}"/>
          </ac:grpSpMkLst>
        </pc:grpChg>
      </pc:sldChg>
      <pc:sldChg chg="add setBg">
        <pc:chgData name="paul meaney" userId="8f3b41ac-413d-46e0-bc97-8181c95bcdc2" providerId="ADAL" clId="{8FF7F34A-7772-44C1-B9E8-2F91FC339C58}" dt="2025-02-12T16:05:22.676" v="3751"/>
        <pc:sldMkLst>
          <pc:docMk/>
          <pc:sldMk cId="412552360" sldId="1465"/>
        </pc:sldMkLst>
      </pc:sldChg>
      <pc:sldChg chg="add setBg">
        <pc:chgData name="paul meaney" userId="8f3b41ac-413d-46e0-bc97-8181c95bcdc2" providerId="ADAL" clId="{8FF7F34A-7772-44C1-B9E8-2F91FC339C58}" dt="2025-02-12T16:05:22.676" v="3751"/>
        <pc:sldMkLst>
          <pc:docMk/>
          <pc:sldMk cId="137526324" sldId="1466"/>
        </pc:sldMkLst>
      </pc:sldChg>
      <pc:sldChg chg="add setBg">
        <pc:chgData name="paul meaney" userId="8f3b41ac-413d-46e0-bc97-8181c95bcdc2" providerId="ADAL" clId="{8FF7F34A-7772-44C1-B9E8-2F91FC339C58}" dt="2025-02-12T16:05:22.676" v="3751"/>
        <pc:sldMkLst>
          <pc:docMk/>
          <pc:sldMk cId="2523979590" sldId="1467"/>
        </pc:sldMkLst>
      </pc:sldChg>
      <pc:sldChg chg="add">
        <pc:chgData name="paul meaney" userId="8f3b41ac-413d-46e0-bc97-8181c95bcdc2" providerId="ADAL" clId="{8FF7F34A-7772-44C1-B9E8-2F91FC339C58}" dt="2025-02-12T16:05:22.676" v="3751"/>
        <pc:sldMkLst>
          <pc:docMk/>
          <pc:sldMk cId="3486562699" sldId="1468"/>
        </pc:sldMkLst>
      </pc:sldChg>
      <pc:sldChg chg="add setBg">
        <pc:chgData name="paul meaney" userId="8f3b41ac-413d-46e0-bc97-8181c95bcdc2" providerId="ADAL" clId="{8FF7F34A-7772-44C1-B9E8-2F91FC339C58}" dt="2025-02-12T16:05:22.676" v="3751"/>
        <pc:sldMkLst>
          <pc:docMk/>
          <pc:sldMk cId="1252972018" sldId="1469"/>
        </pc:sldMkLst>
      </pc:sldChg>
      <pc:sldChg chg="add">
        <pc:chgData name="paul meaney" userId="8f3b41ac-413d-46e0-bc97-8181c95bcdc2" providerId="ADAL" clId="{8FF7F34A-7772-44C1-B9E8-2F91FC339C58}" dt="2025-02-12T16:05:22.676" v="3751"/>
        <pc:sldMkLst>
          <pc:docMk/>
          <pc:sldMk cId="1048257624" sldId="1470"/>
        </pc:sldMkLst>
      </pc:sldChg>
      <pc:sldChg chg="add setBg">
        <pc:chgData name="paul meaney" userId="8f3b41ac-413d-46e0-bc97-8181c95bcdc2" providerId="ADAL" clId="{8FF7F34A-7772-44C1-B9E8-2F91FC339C58}" dt="2025-02-12T16:05:22.676" v="3751"/>
        <pc:sldMkLst>
          <pc:docMk/>
          <pc:sldMk cId="2475954827" sldId="1471"/>
        </pc:sldMkLst>
      </pc:sldChg>
      <pc:sldChg chg="add">
        <pc:chgData name="paul meaney" userId="8f3b41ac-413d-46e0-bc97-8181c95bcdc2" providerId="ADAL" clId="{8FF7F34A-7772-44C1-B9E8-2F91FC339C58}" dt="2025-02-12T12:31:42.633" v="3446"/>
        <pc:sldMkLst>
          <pc:docMk/>
          <pc:sldMk cId="2417652278" sldId="1472"/>
        </pc:sldMkLst>
      </pc:sldChg>
      <pc:sldChg chg="add">
        <pc:chgData name="paul meaney" userId="8f3b41ac-413d-46e0-bc97-8181c95bcdc2" providerId="ADAL" clId="{8FF7F34A-7772-44C1-B9E8-2F91FC339C58}" dt="2025-02-12T16:05:22.676" v="3751"/>
        <pc:sldMkLst>
          <pc:docMk/>
          <pc:sldMk cId="870298878" sldId="1473"/>
        </pc:sldMkLst>
      </pc:sldChg>
      <pc:sldChg chg="add">
        <pc:chgData name="paul meaney" userId="8f3b41ac-413d-46e0-bc97-8181c95bcdc2" providerId="ADAL" clId="{8FF7F34A-7772-44C1-B9E8-2F91FC339C58}" dt="2025-02-12T16:05:22.676" v="3751"/>
        <pc:sldMkLst>
          <pc:docMk/>
          <pc:sldMk cId="1258343695" sldId="1476"/>
        </pc:sldMkLst>
      </pc:sldChg>
      <pc:sldChg chg="add">
        <pc:chgData name="paul meaney" userId="8f3b41ac-413d-46e0-bc97-8181c95bcdc2" providerId="ADAL" clId="{8FF7F34A-7772-44C1-B9E8-2F91FC339C58}" dt="2025-02-12T16:06:47.879" v="3758"/>
        <pc:sldMkLst>
          <pc:docMk/>
          <pc:sldMk cId="3476727136" sldId="1477"/>
        </pc:sldMkLst>
      </pc:sldChg>
      <pc:sldChg chg="add">
        <pc:chgData name="paul meaney" userId="8f3b41ac-413d-46e0-bc97-8181c95bcdc2" providerId="ADAL" clId="{8FF7F34A-7772-44C1-B9E8-2F91FC339C58}" dt="2025-02-12T16:12:15.808" v="3784"/>
        <pc:sldMkLst>
          <pc:docMk/>
          <pc:sldMk cId="3901136337" sldId="1478"/>
        </pc:sldMkLst>
      </pc:sldChg>
      <pc:sldChg chg="add">
        <pc:chgData name="paul meaney" userId="8f3b41ac-413d-46e0-bc97-8181c95bcdc2" providerId="ADAL" clId="{8FF7F34A-7772-44C1-B9E8-2F91FC339C58}" dt="2025-02-12T16:13:10.719" v="3797"/>
        <pc:sldMkLst>
          <pc:docMk/>
          <pc:sldMk cId="3059321837" sldId="1479"/>
        </pc:sldMkLst>
      </pc:sldChg>
      <pc:sldChg chg="add">
        <pc:chgData name="paul meaney" userId="8f3b41ac-413d-46e0-bc97-8181c95bcdc2" providerId="ADAL" clId="{8FF7F34A-7772-44C1-B9E8-2F91FC339C58}" dt="2025-02-12T18:07:31.854" v="4344"/>
        <pc:sldMkLst>
          <pc:docMk/>
          <pc:sldMk cId="2472841940" sldId="1480"/>
        </pc:sldMkLst>
      </pc:sldChg>
      <pc:sldChg chg="del">
        <pc:chgData name="paul meaney" userId="8f3b41ac-413d-46e0-bc97-8181c95bcdc2" providerId="ADAL" clId="{8FF7F34A-7772-44C1-B9E8-2F91FC339C58}" dt="2025-02-12T11:54:41.875" v="1328" actId="47"/>
        <pc:sldMkLst>
          <pc:docMk/>
          <pc:sldMk cId="3329140355" sldId="1484"/>
        </pc:sldMkLst>
      </pc:sldChg>
      <pc:sldChg chg="add del">
        <pc:chgData name="paul meaney" userId="8f3b41ac-413d-46e0-bc97-8181c95bcdc2" providerId="ADAL" clId="{8FF7F34A-7772-44C1-B9E8-2F91FC339C58}" dt="2025-02-12T18:09:15.203" v="4351" actId="47"/>
        <pc:sldMkLst>
          <pc:docMk/>
          <pc:sldMk cId="2033636194" sldId="1488"/>
        </pc:sldMkLst>
      </pc:sldChg>
      <pc:sldChg chg="add">
        <pc:chgData name="paul meaney" userId="8f3b41ac-413d-46e0-bc97-8181c95bcdc2" providerId="ADAL" clId="{8FF7F34A-7772-44C1-B9E8-2F91FC339C58}" dt="2025-02-12T16:05:22.676" v="3751"/>
        <pc:sldMkLst>
          <pc:docMk/>
          <pc:sldMk cId="587438596" sldId="1490"/>
        </pc:sldMkLst>
      </pc:sldChg>
      <pc:sldChg chg="add">
        <pc:chgData name="paul meaney" userId="8f3b41ac-413d-46e0-bc97-8181c95bcdc2" providerId="ADAL" clId="{8FF7F34A-7772-44C1-B9E8-2F91FC339C58}" dt="2025-02-12T16:05:22.676" v="3751"/>
        <pc:sldMkLst>
          <pc:docMk/>
          <pc:sldMk cId="781531443" sldId="1491"/>
        </pc:sldMkLst>
      </pc:sldChg>
      <pc:sldChg chg="add">
        <pc:chgData name="paul meaney" userId="8f3b41ac-413d-46e0-bc97-8181c95bcdc2" providerId="ADAL" clId="{8FF7F34A-7772-44C1-B9E8-2F91FC339C58}" dt="2025-02-12T16:05:22.676" v="3751"/>
        <pc:sldMkLst>
          <pc:docMk/>
          <pc:sldMk cId="914049084" sldId="1492"/>
        </pc:sldMkLst>
      </pc:sldChg>
      <pc:sldChg chg="add">
        <pc:chgData name="paul meaney" userId="8f3b41ac-413d-46e0-bc97-8181c95bcdc2" providerId="ADAL" clId="{8FF7F34A-7772-44C1-B9E8-2F91FC339C58}" dt="2025-02-12T12:31:42.633" v="3446"/>
        <pc:sldMkLst>
          <pc:docMk/>
          <pc:sldMk cId="3918203679" sldId="1493"/>
        </pc:sldMkLst>
      </pc:sldChg>
      <pc:sldChg chg="add setBg">
        <pc:chgData name="paul meaney" userId="8f3b41ac-413d-46e0-bc97-8181c95bcdc2" providerId="ADAL" clId="{8FF7F34A-7772-44C1-B9E8-2F91FC339C58}" dt="2025-02-12T16:05:22.676" v="3751"/>
        <pc:sldMkLst>
          <pc:docMk/>
          <pc:sldMk cId="2739061581" sldId="1494"/>
        </pc:sldMkLst>
      </pc:sldChg>
      <pc:sldChg chg="add setBg">
        <pc:chgData name="paul meaney" userId="8f3b41ac-413d-46e0-bc97-8181c95bcdc2" providerId="ADAL" clId="{8FF7F34A-7772-44C1-B9E8-2F91FC339C58}" dt="2025-02-12T16:05:22.676" v="3751"/>
        <pc:sldMkLst>
          <pc:docMk/>
          <pc:sldMk cId="3956923122" sldId="1495"/>
        </pc:sldMkLst>
      </pc:sldChg>
      <pc:sldChg chg="add">
        <pc:chgData name="paul meaney" userId="8f3b41ac-413d-46e0-bc97-8181c95bcdc2" providerId="ADAL" clId="{8FF7F34A-7772-44C1-B9E8-2F91FC339C58}" dt="2025-02-12T16:05:22.676" v="3751"/>
        <pc:sldMkLst>
          <pc:docMk/>
          <pc:sldMk cId="1534079110" sldId="1496"/>
        </pc:sldMkLst>
      </pc:sldChg>
      <pc:sldChg chg="add">
        <pc:chgData name="paul meaney" userId="8f3b41ac-413d-46e0-bc97-8181c95bcdc2" providerId="ADAL" clId="{8FF7F34A-7772-44C1-B9E8-2F91FC339C58}" dt="2025-02-12T16:05:22.676" v="3751"/>
        <pc:sldMkLst>
          <pc:docMk/>
          <pc:sldMk cId="3895733981" sldId="1497"/>
        </pc:sldMkLst>
      </pc:sldChg>
      <pc:sldChg chg="add setBg">
        <pc:chgData name="paul meaney" userId="8f3b41ac-413d-46e0-bc97-8181c95bcdc2" providerId="ADAL" clId="{8FF7F34A-7772-44C1-B9E8-2F91FC339C58}" dt="2025-02-12T16:05:22.676" v="3751"/>
        <pc:sldMkLst>
          <pc:docMk/>
          <pc:sldMk cId="2025871396" sldId="1498"/>
        </pc:sldMkLst>
      </pc:sldChg>
      <pc:sldChg chg="add setBg">
        <pc:chgData name="paul meaney" userId="8f3b41ac-413d-46e0-bc97-8181c95bcdc2" providerId="ADAL" clId="{8FF7F34A-7772-44C1-B9E8-2F91FC339C58}" dt="2025-02-12T16:05:22.676" v="3751"/>
        <pc:sldMkLst>
          <pc:docMk/>
          <pc:sldMk cId="98571049" sldId="1499"/>
        </pc:sldMkLst>
      </pc:sldChg>
      <pc:sldChg chg="add">
        <pc:chgData name="paul meaney" userId="8f3b41ac-413d-46e0-bc97-8181c95bcdc2" providerId="ADAL" clId="{8FF7F34A-7772-44C1-B9E8-2F91FC339C58}" dt="2025-02-12T16:05:22.676" v="3751"/>
        <pc:sldMkLst>
          <pc:docMk/>
          <pc:sldMk cId="4128133162" sldId="1500"/>
        </pc:sldMkLst>
      </pc:sldChg>
      <pc:sldChg chg="add">
        <pc:chgData name="paul meaney" userId="8f3b41ac-413d-46e0-bc97-8181c95bcdc2" providerId="ADAL" clId="{8FF7F34A-7772-44C1-B9E8-2F91FC339C58}" dt="2025-02-12T16:06:47.879" v="3758"/>
        <pc:sldMkLst>
          <pc:docMk/>
          <pc:sldMk cId="1406903672" sldId="1501"/>
        </pc:sldMkLst>
      </pc:sldChg>
      <pc:sldChg chg="add setBg">
        <pc:chgData name="paul meaney" userId="8f3b41ac-413d-46e0-bc97-8181c95bcdc2" providerId="ADAL" clId="{8FF7F34A-7772-44C1-B9E8-2F91FC339C58}" dt="2025-02-12T16:06:47.879" v="3758"/>
        <pc:sldMkLst>
          <pc:docMk/>
          <pc:sldMk cId="1780712138" sldId="1502"/>
        </pc:sldMkLst>
      </pc:sldChg>
      <pc:sldChg chg="add setBg">
        <pc:chgData name="paul meaney" userId="8f3b41ac-413d-46e0-bc97-8181c95bcdc2" providerId="ADAL" clId="{8FF7F34A-7772-44C1-B9E8-2F91FC339C58}" dt="2025-02-12T16:06:47.879" v="3758"/>
        <pc:sldMkLst>
          <pc:docMk/>
          <pc:sldMk cId="126696853" sldId="1503"/>
        </pc:sldMkLst>
      </pc:sldChg>
      <pc:sldChg chg="add setBg">
        <pc:chgData name="paul meaney" userId="8f3b41ac-413d-46e0-bc97-8181c95bcdc2" providerId="ADAL" clId="{8FF7F34A-7772-44C1-B9E8-2F91FC339C58}" dt="2025-02-12T16:06:47.879" v="3758"/>
        <pc:sldMkLst>
          <pc:docMk/>
          <pc:sldMk cId="3716649502" sldId="1504"/>
        </pc:sldMkLst>
      </pc:sldChg>
      <pc:sldChg chg="add del">
        <pc:chgData name="paul meaney" userId="8f3b41ac-413d-46e0-bc97-8181c95bcdc2" providerId="ADAL" clId="{8FF7F34A-7772-44C1-B9E8-2F91FC339C58}" dt="2025-02-12T16:11:33.705" v="3775"/>
        <pc:sldMkLst>
          <pc:docMk/>
          <pc:sldMk cId="482610747" sldId="1505"/>
        </pc:sldMkLst>
      </pc:sldChg>
      <pc:sldChg chg="add setBg">
        <pc:chgData name="paul meaney" userId="8f3b41ac-413d-46e0-bc97-8181c95bcdc2" providerId="ADAL" clId="{8FF7F34A-7772-44C1-B9E8-2F91FC339C58}" dt="2025-02-12T16:12:15.808" v="3784"/>
        <pc:sldMkLst>
          <pc:docMk/>
          <pc:sldMk cId="667314532" sldId="1506"/>
        </pc:sldMkLst>
      </pc:sldChg>
      <pc:sldChg chg="add">
        <pc:chgData name="paul meaney" userId="8f3b41ac-413d-46e0-bc97-8181c95bcdc2" providerId="ADAL" clId="{8FF7F34A-7772-44C1-B9E8-2F91FC339C58}" dt="2025-02-12T16:13:10.719" v="3797"/>
        <pc:sldMkLst>
          <pc:docMk/>
          <pc:sldMk cId="3157077004" sldId="1507"/>
        </pc:sldMkLst>
      </pc:sldChg>
      <pc:sldChg chg="add setBg">
        <pc:chgData name="paul meaney" userId="8f3b41ac-413d-46e0-bc97-8181c95bcdc2" providerId="ADAL" clId="{8FF7F34A-7772-44C1-B9E8-2F91FC339C58}" dt="2025-02-12T16:13:10.719" v="3797"/>
        <pc:sldMkLst>
          <pc:docMk/>
          <pc:sldMk cId="142695051" sldId="1508"/>
        </pc:sldMkLst>
      </pc:sldChg>
      <pc:sldChg chg="add">
        <pc:chgData name="paul meaney" userId="8f3b41ac-413d-46e0-bc97-8181c95bcdc2" providerId="ADAL" clId="{8FF7F34A-7772-44C1-B9E8-2F91FC339C58}" dt="2025-02-12T16:13:10.719" v="3797"/>
        <pc:sldMkLst>
          <pc:docMk/>
          <pc:sldMk cId="1695614304" sldId="1509"/>
        </pc:sldMkLst>
      </pc:sldChg>
      <pc:sldChg chg="add">
        <pc:chgData name="paul meaney" userId="8f3b41ac-413d-46e0-bc97-8181c95bcdc2" providerId="ADAL" clId="{8FF7F34A-7772-44C1-B9E8-2F91FC339C58}" dt="2025-02-12T16:13:10.719" v="3797"/>
        <pc:sldMkLst>
          <pc:docMk/>
          <pc:sldMk cId="1040720821" sldId="1510"/>
        </pc:sldMkLst>
      </pc:sldChg>
      <pc:sldChg chg="add del">
        <pc:chgData name="paul meaney" userId="8f3b41ac-413d-46e0-bc97-8181c95bcdc2" providerId="ADAL" clId="{8FF7F34A-7772-44C1-B9E8-2F91FC339C58}" dt="2025-02-12T16:11:33.705" v="3775"/>
        <pc:sldMkLst>
          <pc:docMk/>
          <pc:sldMk cId="120402082" sldId="1511"/>
        </pc:sldMkLst>
      </pc:sldChg>
      <pc:sldChg chg="add">
        <pc:chgData name="paul meaney" userId="8f3b41ac-413d-46e0-bc97-8181c95bcdc2" providerId="ADAL" clId="{8FF7F34A-7772-44C1-B9E8-2F91FC339C58}" dt="2025-02-12T16:13:10.719" v="3797"/>
        <pc:sldMkLst>
          <pc:docMk/>
          <pc:sldMk cId="2495743758" sldId="1512"/>
        </pc:sldMkLst>
      </pc:sldChg>
      <pc:sldChg chg="add setBg">
        <pc:chgData name="paul meaney" userId="8f3b41ac-413d-46e0-bc97-8181c95bcdc2" providerId="ADAL" clId="{8FF7F34A-7772-44C1-B9E8-2F91FC339C58}" dt="2025-02-12T16:13:10.719" v="3797"/>
        <pc:sldMkLst>
          <pc:docMk/>
          <pc:sldMk cId="274283110" sldId="1514"/>
        </pc:sldMkLst>
      </pc:sldChg>
      <pc:sldChg chg="add setBg">
        <pc:chgData name="paul meaney" userId="8f3b41ac-413d-46e0-bc97-8181c95bcdc2" providerId="ADAL" clId="{8FF7F34A-7772-44C1-B9E8-2F91FC339C58}" dt="2025-02-12T12:31:42.633" v="3446"/>
        <pc:sldMkLst>
          <pc:docMk/>
          <pc:sldMk cId="3646451916" sldId="1515"/>
        </pc:sldMkLst>
      </pc:sldChg>
      <pc:sldChg chg="modSp add setBg">
        <pc:chgData name="paul meaney" userId="8f3b41ac-413d-46e0-bc97-8181c95bcdc2" providerId="ADAL" clId="{8FF7F34A-7772-44C1-B9E8-2F91FC339C58}" dt="2025-02-12T18:09:54.299" v="4435" actId="33524"/>
        <pc:sldMkLst>
          <pc:docMk/>
          <pc:sldMk cId="2836686123" sldId="1516"/>
        </pc:sldMkLst>
        <pc:graphicFrameChg chg="mod">
          <ac:chgData name="paul meaney" userId="8f3b41ac-413d-46e0-bc97-8181c95bcdc2" providerId="ADAL" clId="{8FF7F34A-7772-44C1-B9E8-2F91FC339C58}" dt="2025-02-12T18:09:54.299" v="4435" actId="33524"/>
          <ac:graphicFrameMkLst>
            <pc:docMk/>
            <pc:sldMk cId="2836686123" sldId="1516"/>
            <ac:graphicFrameMk id="6" creationId="{F3F3D264-32B3-0AF5-8496-1D8CF0E16630}"/>
          </ac:graphicFrameMkLst>
        </pc:graphicFrameChg>
      </pc:sldChg>
      <pc:sldChg chg="add">
        <pc:chgData name="paul meaney" userId="8f3b41ac-413d-46e0-bc97-8181c95bcdc2" providerId="ADAL" clId="{8FF7F34A-7772-44C1-B9E8-2F91FC339C58}" dt="2025-02-12T18:07:31.854" v="4344"/>
        <pc:sldMkLst>
          <pc:docMk/>
          <pc:sldMk cId="2560471811" sldId="1517"/>
        </pc:sldMkLst>
      </pc:sldChg>
      <pc:sldChg chg="add">
        <pc:chgData name="paul meaney" userId="8f3b41ac-413d-46e0-bc97-8181c95bcdc2" providerId="ADAL" clId="{8FF7F34A-7772-44C1-B9E8-2F91FC339C58}" dt="2025-02-12T18:07:31.854" v="4344"/>
        <pc:sldMkLst>
          <pc:docMk/>
          <pc:sldMk cId="1447013420" sldId="1518"/>
        </pc:sldMkLst>
      </pc:sldChg>
      <pc:sldChg chg="add">
        <pc:chgData name="paul meaney" userId="8f3b41ac-413d-46e0-bc97-8181c95bcdc2" providerId="ADAL" clId="{8FF7F34A-7772-44C1-B9E8-2F91FC339C58}" dt="2025-02-12T18:07:31.854" v="4344"/>
        <pc:sldMkLst>
          <pc:docMk/>
          <pc:sldMk cId="3345456993" sldId="1519"/>
        </pc:sldMkLst>
      </pc:sldChg>
      <pc:sldChg chg="add modAnim">
        <pc:chgData name="paul meaney" userId="8f3b41ac-413d-46e0-bc97-8181c95bcdc2" providerId="ADAL" clId="{8FF7F34A-7772-44C1-B9E8-2F91FC339C58}" dt="2025-02-12T18:11:54.386" v="4598"/>
        <pc:sldMkLst>
          <pc:docMk/>
          <pc:sldMk cId="2995190951" sldId="1520"/>
        </pc:sldMkLst>
      </pc:sldChg>
      <pc:sldChg chg="add">
        <pc:chgData name="paul meaney" userId="8f3b41ac-413d-46e0-bc97-8181c95bcdc2" providerId="ADAL" clId="{8FF7F34A-7772-44C1-B9E8-2F91FC339C58}" dt="2025-02-12T18:07:31.854" v="4344"/>
        <pc:sldMkLst>
          <pc:docMk/>
          <pc:sldMk cId="2766439405" sldId="1521"/>
        </pc:sldMkLst>
      </pc:sldChg>
      <pc:sldChg chg="add">
        <pc:chgData name="paul meaney" userId="8f3b41ac-413d-46e0-bc97-8181c95bcdc2" providerId="ADAL" clId="{8FF7F34A-7772-44C1-B9E8-2F91FC339C58}" dt="2025-02-12T18:07:31.854" v="4344"/>
        <pc:sldMkLst>
          <pc:docMk/>
          <pc:sldMk cId="3354041111" sldId="1522"/>
        </pc:sldMkLst>
      </pc:sldChg>
      <pc:sldChg chg="addSp delSp modSp add mod setBg delDesignElem">
        <pc:chgData name="paul meaney" userId="8f3b41ac-413d-46e0-bc97-8181c95bcdc2" providerId="ADAL" clId="{8FF7F34A-7772-44C1-B9E8-2F91FC339C58}" dt="2025-02-12T18:00:32.929" v="4305" actId="20577"/>
        <pc:sldMkLst>
          <pc:docMk/>
          <pc:sldMk cId="3166573699" sldId="1524"/>
        </pc:sldMkLst>
        <pc:spChg chg="mod">
          <ac:chgData name="paul meaney" userId="8f3b41ac-413d-46e0-bc97-8181c95bcdc2" providerId="ADAL" clId="{8FF7F34A-7772-44C1-B9E8-2F91FC339C58}" dt="2025-02-12T16:05:44.474" v="3752" actId="26606"/>
          <ac:spMkLst>
            <pc:docMk/>
            <pc:sldMk cId="3166573699" sldId="1524"/>
            <ac:spMk id="4" creationId="{22C1E798-B7D2-4B1E-A8B6-717F5EF0F666}"/>
          </ac:spMkLst>
        </pc:spChg>
        <pc:spChg chg="mod">
          <ac:chgData name="paul meaney" userId="8f3b41ac-413d-46e0-bc97-8181c95bcdc2" providerId="ADAL" clId="{8FF7F34A-7772-44C1-B9E8-2F91FC339C58}" dt="2025-02-12T18:00:32.929" v="4305" actId="20577"/>
          <ac:spMkLst>
            <pc:docMk/>
            <pc:sldMk cId="3166573699" sldId="1524"/>
            <ac:spMk id="5" creationId="{CDB49D71-E3AB-464B-95A8-417A11D7B349}"/>
          </ac:spMkLst>
        </pc:spChg>
        <pc:spChg chg="add">
          <ac:chgData name="paul meaney" userId="8f3b41ac-413d-46e0-bc97-8181c95bcdc2" providerId="ADAL" clId="{8FF7F34A-7772-44C1-B9E8-2F91FC339C58}" dt="2025-02-12T16:05:44.474" v="3752" actId="26606"/>
          <ac:spMkLst>
            <pc:docMk/>
            <pc:sldMk cId="3166573699" sldId="1524"/>
            <ac:spMk id="8" creationId="{FBDCECDC-EEE3-4128-AA5E-82A8C08796E8}"/>
          </ac:spMkLst>
        </pc:spChg>
        <pc:spChg chg="add">
          <ac:chgData name="paul meaney" userId="8f3b41ac-413d-46e0-bc97-8181c95bcdc2" providerId="ADAL" clId="{8FF7F34A-7772-44C1-B9E8-2F91FC339C58}" dt="2025-02-12T16:05:44.474" v="3752" actId="26606"/>
          <ac:spMkLst>
            <pc:docMk/>
            <pc:sldMk cId="3166573699" sldId="1524"/>
            <ac:spMk id="9" creationId="{4260EDE0-989C-4E16-AF94-F652294D828E}"/>
          </ac:spMkLst>
        </pc:spChg>
        <pc:spChg chg="add">
          <ac:chgData name="paul meaney" userId="8f3b41ac-413d-46e0-bc97-8181c95bcdc2" providerId="ADAL" clId="{8FF7F34A-7772-44C1-B9E8-2F91FC339C58}" dt="2025-02-12T16:05:44.474" v="3752" actId="26606"/>
          <ac:spMkLst>
            <pc:docMk/>
            <pc:sldMk cId="3166573699" sldId="1524"/>
            <ac:spMk id="10" creationId="{1F3985C0-E548-44D2-B30E-F3E42DADE133}"/>
          </ac:spMkLst>
        </pc:spChg>
      </pc:sldChg>
      <pc:sldChg chg="addSp delSp modSp add mod setBg addAnim modAnim delDesignElem">
        <pc:chgData name="paul meaney" userId="8f3b41ac-413d-46e0-bc97-8181c95bcdc2" providerId="ADAL" clId="{8FF7F34A-7772-44C1-B9E8-2F91FC339C58}" dt="2025-02-12T18:00:25.416" v="4302" actId="20577"/>
        <pc:sldMkLst>
          <pc:docMk/>
          <pc:sldMk cId="2143112521" sldId="1525"/>
        </pc:sldMkLst>
        <pc:spChg chg="mod">
          <ac:chgData name="paul meaney" userId="8f3b41ac-413d-46e0-bc97-8181c95bcdc2" providerId="ADAL" clId="{8FF7F34A-7772-44C1-B9E8-2F91FC339C58}" dt="2025-02-12T16:05:55.392" v="3753" actId="26606"/>
          <ac:spMkLst>
            <pc:docMk/>
            <pc:sldMk cId="2143112521" sldId="1525"/>
            <ac:spMk id="4" creationId="{22C1E798-B7D2-4B1E-A8B6-717F5EF0F666}"/>
          </ac:spMkLst>
        </pc:spChg>
        <pc:spChg chg="mod">
          <ac:chgData name="paul meaney" userId="8f3b41ac-413d-46e0-bc97-8181c95bcdc2" providerId="ADAL" clId="{8FF7F34A-7772-44C1-B9E8-2F91FC339C58}" dt="2025-02-12T18:00:25.416" v="4302" actId="20577"/>
          <ac:spMkLst>
            <pc:docMk/>
            <pc:sldMk cId="2143112521" sldId="1525"/>
            <ac:spMk id="5" creationId="{CDB49D71-E3AB-464B-95A8-417A11D7B349}"/>
          </ac:spMkLst>
        </pc:spChg>
        <pc:spChg chg="add">
          <ac:chgData name="paul meaney" userId="8f3b41ac-413d-46e0-bc97-8181c95bcdc2" providerId="ADAL" clId="{8FF7F34A-7772-44C1-B9E8-2F91FC339C58}" dt="2025-02-12T16:05:55.392" v="3753" actId="26606"/>
          <ac:spMkLst>
            <pc:docMk/>
            <pc:sldMk cId="2143112521" sldId="1525"/>
            <ac:spMk id="8" creationId="{FBDCECDC-EEE3-4128-AA5E-82A8C08796E8}"/>
          </ac:spMkLst>
        </pc:spChg>
        <pc:spChg chg="add">
          <ac:chgData name="paul meaney" userId="8f3b41ac-413d-46e0-bc97-8181c95bcdc2" providerId="ADAL" clId="{8FF7F34A-7772-44C1-B9E8-2F91FC339C58}" dt="2025-02-12T16:05:55.392" v="3753" actId="26606"/>
          <ac:spMkLst>
            <pc:docMk/>
            <pc:sldMk cId="2143112521" sldId="1525"/>
            <ac:spMk id="9" creationId="{4260EDE0-989C-4E16-AF94-F652294D828E}"/>
          </ac:spMkLst>
        </pc:spChg>
        <pc:spChg chg="add">
          <ac:chgData name="paul meaney" userId="8f3b41ac-413d-46e0-bc97-8181c95bcdc2" providerId="ADAL" clId="{8FF7F34A-7772-44C1-B9E8-2F91FC339C58}" dt="2025-02-12T16:05:55.392" v="3753" actId="26606"/>
          <ac:spMkLst>
            <pc:docMk/>
            <pc:sldMk cId="2143112521" sldId="1525"/>
            <ac:spMk id="10" creationId="{1F3985C0-E548-44D2-B30E-F3E42DADE133}"/>
          </ac:spMkLst>
        </pc:spChg>
      </pc:sldChg>
      <pc:sldChg chg="addSp delSp modSp add mod setBg addAnim modAnim delDesignElem">
        <pc:chgData name="paul meaney" userId="8f3b41ac-413d-46e0-bc97-8181c95bcdc2" providerId="ADAL" clId="{8FF7F34A-7772-44C1-B9E8-2F91FC339C58}" dt="2025-02-12T18:00:11.281" v="4297" actId="20577"/>
        <pc:sldMkLst>
          <pc:docMk/>
          <pc:sldMk cId="2725440208" sldId="1526"/>
        </pc:sldMkLst>
        <pc:spChg chg="mod">
          <ac:chgData name="paul meaney" userId="8f3b41ac-413d-46e0-bc97-8181c95bcdc2" providerId="ADAL" clId="{8FF7F34A-7772-44C1-B9E8-2F91FC339C58}" dt="2025-02-12T16:10:32.668" v="3769" actId="26606"/>
          <ac:spMkLst>
            <pc:docMk/>
            <pc:sldMk cId="2725440208" sldId="1526"/>
            <ac:spMk id="4" creationId="{22C1E798-B7D2-4B1E-A8B6-717F5EF0F666}"/>
          </ac:spMkLst>
        </pc:spChg>
        <pc:spChg chg="mod">
          <ac:chgData name="paul meaney" userId="8f3b41ac-413d-46e0-bc97-8181c95bcdc2" providerId="ADAL" clId="{8FF7F34A-7772-44C1-B9E8-2F91FC339C58}" dt="2025-02-12T18:00:11.281" v="4297" actId="20577"/>
          <ac:spMkLst>
            <pc:docMk/>
            <pc:sldMk cId="2725440208" sldId="1526"/>
            <ac:spMk id="5" creationId="{CDB49D71-E3AB-464B-95A8-417A11D7B349}"/>
          </ac:spMkLst>
        </pc:spChg>
        <pc:spChg chg="add">
          <ac:chgData name="paul meaney" userId="8f3b41ac-413d-46e0-bc97-8181c95bcdc2" providerId="ADAL" clId="{8FF7F34A-7772-44C1-B9E8-2F91FC339C58}" dt="2025-02-12T16:10:32.668" v="3769" actId="26606"/>
          <ac:spMkLst>
            <pc:docMk/>
            <pc:sldMk cId="2725440208" sldId="1526"/>
            <ac:spMk id="8" creationId="{FBDCECDC-EEE3-4128-AA5E-82A8C08796E8}"/>
          </ac:spMkLst>
        </pc:spChg>
        <pc:spChg chg="add">
          <ac:chgData name="paul meaney" userId="8f3b41ac-413d-46e0-bc97-8181c95bcdc2" providerId="ADAL" clId="{8FF7F34A-7772-44C1-B9E8-2F91FC339C58}" dt="2025-02-12T16:10:32.668" v="3769" actId="26606"/>
          <ac:spMkLst>
            <pc:docMk/>
            <pc:sldMk cId="2725440208" sldId="1526"/>
            <ac:spMk id="9" creationId="{4260EDE0-989C-4E16-AF94-F652294D828E}"/>
          </ac:spMkLst>
        </pc:spChg>
        <pc:spChg chg="add">
          <ac:chgData name="paul meaney" userId="8f3b41ac-413d-46e0-bc97-8181c95bcdc2" providerId="ADAL" clId="{8FF7F34A-7772-44C1-B9E8-2F91FC339C58}" dt="2025-02-12T16:10:32.668" v="3769" actId="26606"/>
          <ac:spMkLst>
            <pc:docMk/>
            <pc:sldMk cId="2725440208" sldId="1526"/>
            <ac:spMk id="10" creationId="{1F3985C0-E548-44D2-B30E-F3E42DADE133}"/>
          </ac:spMkLst>
        </pc:spChg>
      </pc:sldChg>
      <pc:sldChg chg="addSp delSp modSp add del mod setBg addAnim delAnim modAnim delDesignElem">
        <pc:chgData name="paul meaney" userId="8f3b41ac-413d-46e0-bc97-8181c95bcdc2" providerId="ADAL" clId="{8FF7F34A-7772-44C1-B9E8-2F91FC339C58}" dt="2025-02-12T18:00:47.609" v="4330" actId="20577"/>
        <pc:sldMkLst>
          <pc:docMk/>
          <pc:sldMk cId="2551198214" sldId="1527"/>
        </pc:sldMkLst>
        <pc:spChg chg="mod">
          <ac:chgData name="paul meaney" userId="8f3b41ac-413d-46e0-bc97-8181c95bcdc2" providerId="ADAL" clId="{8FF7F34A-7772-44C1-B9E8-2F91FC339C58}" dt="2025-02-12T16:11:42.941" v="3776" actId="26606"/>
          <ac:spMkLst>
            <pc:docMk/>
            <pc:sldMk cId="2551198214" sldId="1527"/>
            <ac:spMk id="4" creationId="{22C1E798-B7D2-4B1E-A8B6-717F5EF0F666}"/>
          </ac:spMkLst>
        </pc:spChg>
        <pc:spChg chg="mod">
          <ac:chgData name="paul meaney" userId="8f3b41ac-413d-46e0-bc97-8181c95bcdc2" providerId="ADAL" clId="{8FF7F34A-7772-44C1-B9E8-2F91FC339C58}" dt="2025-02-12T18:00:47.609" v="4330" actId="20577"/>
          <ac:spMkLst>
            <pc:docMk/>
            <pc:sldMk cId="2551198214" sldId="1527"/>
            <ac:spMk id="5" creationId="{CDB49D71-E3AB-464B-95A8-417A11D7B349}"/>
          </ac:spMkLst>
        </pc:spChg>
        <pc:spChg chg="add">
          <ac:chgData name="paul meaney" userId="8f3b41ac-413d-46e0-bc97-8181c95bcdc2" providerId="ADAL" clId="{8FF7F34A-7772-44C1-B9E8-2F91FC339C58}" dt="2025-02-12T16:11:42.941" v="3776" actId="26606"/>
          <ac:spMkLst>
            <pc:docMk/>
            <pc:sldMk cId="2551198214" sldId="1527"/>
            <ac:spMk id="12" creationId="{FBDCECDC-EEE3-4128-AA5E-82A8C08796E8}"/>
          </ac:spMkLst>
        </pc:spChg>
        <pc:spChg chg="add">
          <ac:chgData name="paul meaney" userId="8f3b41ac-413d-46e0-bc97-8181c95bcdc2" providerId="ADAL" clId="{8FF7F34A-7772-44C1-B9E8-2F91FC339C58}" dt="2025-02-12T16:11:42.941" v="3776" actId="26606"/>
          <ac:spMkLst>
            <pc:docMk/>
            <pc:sldMk cId="2551198214" sldId="1527"/>
            <ac:spMk id="14" creationId="{4260EDE0-989C-4E16-AF94-F652294D828E}"/>
          </ac:spMkLst>
        </pc:spChg>
        <pc:spChg chg="add">
          <ac:chgData name="paul meaney" userId="8f3b41ac-413d-46e0-bc97-8181c95bcdc2" providerId="ADAL" clId="{8FF7F34A-7772-44C1-B9E8-2F91FC339C58}" dt="2025-02-12T16:11:42.941" v="3776" actId="26606"/>
          <ac:spMkLst>
            <pc:docMk/>
            <pc:sldMk cId="2551198214" sldId="1527"/>
            <ac:spMk id="16" creationId="{1F3985C0-E548-44D2-B30E-F3E42DADE133}"/>
          </ac:spMkLst>
        </pc:spChg>
      </pc:sldChg>
      <pc:sldChg chg="add del">
        <pc:chgData name="paul meaney" userId="8f3b41ac-413d-46e0-bc97-8181c95bcdc2" providerId="ADAL" clId="{8FF7F34A-7772-44C1-B9E8-2F91FC339C58}" dt="2025-02-12T16:11:33.705" v="3775"/>
        <pc:sldMkLst>
          <pc:docMk/>
          <pc:sldMk cId="3176384236" sldId="1531"/>
        </pc:sldMkLst>
      </pc:sldChg>
      <pc:sldChg chg="add del">
        <pc:chgData name="paul meaney" userId="8f3b41ac-413d-46e0-bc97-8181c95bcdc2" providerId="ADAL" clId="{8FF7F34A-7772-44C1-B9E8-2F91FC339C58}" dt="2025-02-12T16:11:33.705" v="3775"/>
        <pc:sldMkLst>
          <pc:docMk/>
          <pc:sldMk cId="3938734971" sldId="1532"/>
        </pc:sldMkLst>
      </pc:sldChg>
      <pc:sldChg chg="add">
        <pc:chgData name="paul meaney" userId="8f3b41ac-413d-46e0-bc97-8181c95bcdc2" providerId="ADAL" clId="{8FF7F34A-7772-44C1-B9E8-2F91FC339C58}" dt="2025-02-12T12:31:42.633" v="3446"/>
        <pc:sldMkLst>
          <pc:docMk/>
          <pc:sldMk cId="3578462808" sldId="1533"/>
        </pc:sldMkLst>
      </pc:sldChg>
      <pc:sldChg chg="add">
        <pc:chgData name="paul meaney" userId="8f3b41ac-413d-46e0-bc97-8181c95bcdc2" providerId="ADAL" clId="{8FF7F34A-7772-44C1-B9E8-2F91FC339C58}" dt="2025-02-12T17:51:43.395" v="3942"/>
        <pc:sldMkLst>
          <pc:docMk/>
          <pc:sldMk cId="4014515665" sldId="1534"/>
        </pc:sldMkLst>
      </pc:sldChg>
      <pc:sldChg chg="add">
        <pc:chgData name="paul meaney" userId="8f3b41ac-413d-46e0-bc97-8181c95bcdc2" providerId="ADAL" clId="{8FF7F34A-7772-44C1-B9E8-2F91FC339C58}" dt="2025-02-12T16:06:47.879" v="3758"/>
        <pc:sldMkLst>
          <pc:docMk/>
          <pc:sldMk cId="1341602145" sldId="1535"/>
        </pc:sldMkLst>
      </pc:sldChg>
      <pc:sldChg chg="add">
        <pc:chgData name="paul meaney" userId="8f3b41ac-413d-46e0-bc97-8181c95bcdc2" providerId="ADAL" clId="{8FF7F34A-7772-44C1-B9E8-2F91FC339C58}" dt="2025-02-12T16:06:47.879" v="3758"/>
        <pc:sldMkLst>
          <pc:docMk/>
          <pc:sldMk cId="1598989398" sldId="1536"/>
        </pc:sldMkLst>
      </pc:sldChg>
      <pc:sldChg chg="add setBg">
        <pc:chgData name="paul meaney" userId="8f3b41ac-413d-46e0-bc97-8181c95bcdc2" providerId="ADAL" clId="{8FF7F34A-7772-44C1-B9E8-2F91FC339C58}" dt="2025-02-12T18:07:31.854" v="4344"/>
        <pc:sldMkLst>
          <pc:docMk/>
          <pc:sldMk cId="2605515591" sldId="1537"/>
        </pc:sldMkLst>
      </pc:sldChg>
      <pc:sldChg chg="add">
        <pc:chgData name="paul meaney" userId="8f3b41ac-413d-46e0-bc97-8181c95bcdc2" providerId="ADAL" clId="{8FF7F34A-7772-44C1-B9E8-2F91FC339C58}" dt="2025-02-12T17:51:43.395" v="3942"/>
        <pc:sldMkLst>
          <pc:docMk/>
          <pc:sldMk cId="242650092" sldId="1539"/>
        </pc:sldMkLst>
      </pc:sldChg>
      <pc:sldChg chg="add">
        <pc:chgData name="paul meaney" userId="8f3b41ac-413d-46e0-bc97-8181c95bcdc2" providerId="ADAL" clId="{8FF7F34A-7772-44C1-B9E8-2F91FC339C58}" dt="2025-02-12T18:07:31.854" v="4344"/>
        <pc:sldMkLst>
          <pc:docMk/>
          <pc:sldMk cId="1016721135" sldId="1540"/>
        </pc:sldMkLst>
      </pc:sldChg>
      <pc:sldChg chg="modSp add">
        <pc:chgData name="paul meaney" userId="8f3b41ac-413d-46e0-bc97-8181c95bcdc2" providerId="ADAL" clId="{8FF7F34A-7772-44C1-B9E8-2F91FC339C58}" dt="2025-02-12T16:16:09.053" v="3811" actId="20577"/>
        <pc:sldMkLst>
          <pc:docMk/>
          <pc:sldMk cId="2273049033" sldId="1541"/>
        </pc:sldMkLst>
        <pc:graphicFrameChg chg="mod">
          <ac:chgData name="paul meaney" userId="8f3b41ac-413d-46e0-bc97-8181c95bcdc2" providerId="ADAL" clId="{8FF7F34A-7772-44C1-B9E8-2F91FC339C58}" dt="2025-02-12T16:16:09.053" v="3811" actId="20577"/>
          <ac:graphicFrameMkLst>
            <pc:docMk/>
            <pc:sldMk cId="2273049033" sldId="1541"/>
            <ac:graphicFrameMk id="6" creationId="{DD2A8978-20A3-47C9-9964-B54DC50946EC}"/>
          </ac:graphicFrameMkLst>
        </pc:graphicFrameChg>
      </pc:sldChg>
      <pc:sldChg chg="add setBg">
        <pc:chgData name="paul meaney" userId="8f3b41ac-413d-46e0-bc97-8181c95bcdc2" providerId="ADAL" clId="{8FF7F34A-7772-44C1-B9E8-2F91FC339C58}" dt="2025-02-12T16:06:47.879" v="3758"/>
        <pc:sldMkLst>
          <pc:docMk/>
          <pc:sldMk cId="2952878747" sldId="1542"/>
        </pc:sldMkLst>
      </pc:sldChg>
      <pc:sldChg chg="add">
        <pc:chgData name="paul meaney" userId="8f3b41ac-413d-46e0-bc97-8181c95bcdc2" providerId="ADAL" clId="{8FF7F34A-7772-44C1-B9E8-2F91FC339C58}" dt="2025-02-12T16:06:47.879" v="3758"/>
        <pc:sldMkLst>
          <pc:docMk/>
          <pc:sldMk cId="2256060057" sldId="1543"/>
        </pc:sldMkLst>
      </pc:sldChg>
      <pc:sldChg chg="add del setBg">
        <pc:chgData name="paul meaney" userId="8f3b41ac-413d-46e0-bc97-8181c95bcdc2" providerId="ADAL" clId="{8FF7F34A-7772-44C1-B9E8-2F91FC339C58}" dt="2025-02-12T18:09:13.787" v="4350" actId="47"/>
        <pc:sldMkLst>
          <pc:docMk/>
          <pc:sldMk cId="2327669368" sldId="1576"/>
        </pc:sldMkLst>
      </pc:sldChg>
      <pc:sldChg chg="add del">
        <pc:chgData name="paul meaney" userId="8f3b41ac-413d-46e0-bc97-8181c95bcdc2" providerId="ADAL" clId="{8FF7F34A-7772-44C1-B9E8-2F91FC339C58}" dt="2025-02-12T18:09:13.280" v="4349" actId="47"/>
        <pc:sldMkLst>
          <pc:docMk/>
          <pc:sldMk cId="2143707562" sldId="1579"/>
        </pc:sldMkLst>
      </pc:sldChg>
      <pc:sldChg chg="add del setBg">
        <pc:chgData name="paul meaney" userId="8f3b41ac-413d-46e0-bc97-8181c95bcdc2" providerId="ADAL" clId="{8FF7F34A-7772-44C1-B9E8-2F91FC339C58}" dt="2025-02-12T18:09:16.376" v="4353" actId="47"/>
        <pc:sldMkLst>
          <pc:docMk/>
          <pc:sldMk cId="507909298" sldId="1580"/>
        </pc:sldMkLst>
      </pc:sldChg>
      <pc:sldChg chg="add del">
        <pc:chgData name="paul meaney" userId="8f3b41ac-413d-46e0-bc97-8181c95bcdc2" providerId="ADAL" clId="{8FF7F34A-7772-44C1-B9E8-2F91FC339C58}" dt="2025-02-12T18:09:21.085" v="4356" actId="47"/>
        <pc:sldMkLst>
          <pc:docMk/>
          <pc:sldMk cId="3509813140" sldId="1581"/>
        </pc:sldMkLst>
      </pc:sldChg>
      <pc:sldChg chg="add del setBg">
        <pc:chgData name="paul meaney" userId="8f3b41ac-413d-46e0-bc97-8181c95bcdc2" providerId="ADAL" clId="{8FF7F34A-7772-44C1-B9E8-2F91FC339C58}" dt="2025-02-12T18:09:12.336" v="4347" actId="47"/>
        <pc:sldMkLst>
          <pc:docMk/>
          <pc:sldMk cId="538666227" sldId="1582"/>
        </pc:sldMkLst>
      </pc:sldChg>
      <pc:sldChg chg="add del">
        <pc:chgData name="paul meaney" userId="8f3b41ac-413d-46e0-bc97-8181c95bcdc2" providerId="ADAL" clId="{8FF7F34A-7772-44C1-B9E8-2F91FC339C58}" dt="2025-02-12T18:09:15.750" v="4352" actId="47"/>
        <pc:sldMkLst>
          <pc:docMk/>
          <pc:sldMk cId="1540394556" sldId="1583"/>
        </pc:sldMkLst>
      </pc:sldChg>
      <pc:sldChg chg="add del setBg">
        <pc:chgData name="paul meaney" userId="8f3b41ac-413d-46e0-bc97-8181c95bcdc2" providerId="ADAL" clId="{8FF7F34A-7772-44C1-B9E8-2F91FC339C58}" dt="2025-02-12T18:09:17.808" v="4354" actId="47"/>
        <pc:sldMkLst>
          <pc:docMk/>
          <pc:sldMk cId="2877011235" sldId="1584"/>
        </pc:sldMkLst>
      </pc:sldChg>
      <pc:sldChg chg="add del">
        <pc:chgData name="paul meaney" userId="8f3b41ac-413d-46e0-bc97-8181c95bcdc2" providerId="ADAL" clId="{8FF7F34A-7772-44C1-B9E8-2F91FC339C58}" dt="2025-02-12T18:09:18.637" v="4355" actId="47"/>
        <pc:sldMkLst>
          <pc:docMk/>
          <pc:sldMk cId="1348257646" sldId="1585"/>
        </pc:sldMkLst>
      </pc:sldChg>
      <pc:sldChg chg="add del">
        <pc:chgData name="paul meaney" userId="8f3b41ac-413d-46e0-bc97-8181c95bcdc2" providerId="ADAL" clId="{8FF7F34A-7772-44C1-B9E8-2F91FC339C58}" dt="2025-02-12T18:09:12.821" v="4348" actId="47"/>
        <pc:sldMkLst>
          <pc:docMk/>
          <pc:sldMk cId="1368307117" sldId="1588"/>
        </pc:sldMkLst>
      </pc:sldChg>
      <pc:sldChg chg="modSp add mod">
        <pc:chgData name="paul meaney" userId="8f3b41ac-413d-46e0-bc97-8181c95bcdc2" providerId="ADAL" clId="{8FF7F34A-7772-44C1-B9E8-2F91FC339C58}" dt="2025-02-12T17:46:34.748" v="3934" actId="1076"/>
        <pc:sldMkLst>
          <pc:docMk/>
          <pc:sldMk cId="2399959198" sldId="1919"/>
        </pc:sldMkLst>
        <pc:spChg chg="mod">
          <ac:chgData name="paul meaney" userId="8f3b41ac-413d-46e0-bc97-8181c95bcdc2" providerId="ADAL" clId="{8FF7F34A-7772-44C1-B9E8-2F91FC339C58}" dt="2025-02-12T17:46:04.972" v="3926" actId="20577"/>
          <ac:spMkLst>
            <pc:docMk/>
            <pc:sldMk cId="2399959198" sldId="1919"/>
            <ac:spMk id="2" creationId="{C39D23A3-4B69-495E-58B5-E627DC9D4C9C}"/>
          </ac:spMkLst>
        </pc:spChg>
        <pc:spChg chg="mod">
          <ac:chgData name="paul meaney" userId="8f3b41ac-413d-46e0-bc97-8181c95bcdc2" providerId="ADAL" clId="{8FF7F34A-7772-44C1-B9E8-2F91FC339C58}" dt="2025-02-12T17:46:16.716" v="3933" actId="20577"/>
          <ac:spMkLst>
            <pc:docMk/>
            <pc:sldMk cId="2399959198" sldId="1919"/>
            <ac:spMk id="11" creationId="{C683472E-3D92-C72D-E8C2-D520D3737FB0}"/>
          </ac:spMkLst>
        </pc:spChg>
        <pc:spChg chg="mod">
          <ac:chgData name="paul meaney" userId="8f3b41ac-413d-46e0-bc97-8181c95bcdc2" providerId="ADAL" clId="{8FF7F34A-7772-44C1-B9E8-2F91FC339C58}" dt="2025-02-12T17:46:34.748" v="3934" actId="1076"/>
          <ac:spMkLst>
            <pc:docMk/>
            <pc:sldMk cId="2399959198" sldId="1919"/>
            <ac:spMk id="19" creationId="{2E5488E1-B9F9-C23B-649F-8CB48E20EB48}"/>
          </ac:spMkLst>
        </pc:spChg>
      </pc:sldChg>
      <pc:sldChg chg="del">
        <pc:chgData name="paul meaney" userId="8f3b41ac-413d-46e0-bc97-8181c95bcdc2" providerId="ADAL" clId="{8FF7F34A-7772-44C1-B9E8-2F91FC339C58}" dt="2025-02-12T11:55:29.448" v="1333" actId="47"/>
        <pc:sldMkLst>
          <pc:docMk/>
          <pc:sldMk cId="4073844174" sldId="2005"/>
        </pc:sldMkLst>
      </pc:sldChg>
      <pc:sldChg chg="add">
        <pc:chgData name="paul meaney" userId="8f3b41ac-413d-46e0-bc97-8181c95bcdc2" providerId="ADAL" clId="{8FF7F34A-7772-44C1-B9E8-2F91FC339C58}" dt="2025-02-12T16:05:22.676" v="3751"/>
        <pc:sldMkLst>
          <pc:docMk/>
          <pc:sldMk cId="1487536389" sldId="2178"/>
        </pc:sldMkLst>
      </pc:sldChg>
      <pc:sldChg chg="add">
        <pc:chgData name="paul meaney" userId="8f3b41ac-413d-46e0-bc97-8181c95bcdc2" providerId="ADAL" clId="{8FF7F34A-7772-44C1-B9E8-2F91FC339C58}" dt="2025-02-12T16:05:22.676" v="3751"/>
        <pc:sldMkLst>
          <pc:docMk/>
          <pc:sldMk cId="3473333545" sldId="2179"/>
        </pc:sldMkLst>
      </pc:sldChg>
      <pc:sldChg chg="add">
        <pc:chgData name="paul meaney" userId="8f3b41ac-413d-46e0-bc97-8181c95bcdc2" providerId="ADAL" clId="{8FF7F34A-7772-44C1-B9E8-2F91FC339C58}" dt="2025-02-12T18:07:31.854" v="4344"/>
        <pc:sldMkLst>
          <pc:docMk/>
          <pc:sldMk cId="1247881599" sldId="2214"/>
        </pc:sldMkLst>
      </pc:sldChg>
      <pc:sldChg chg="add">
        <pc:chgData name="paul meaney" userId="8f3b41ac-413d-46e0-bc97-8181c95bcdc2" providerId="ADAL" clId="{8FF7F34A-7772-44C1-B9E8-2F91FC339C58}" dt="2025-02-12T18:07:31.854" v="4344"/>
        <pc:sldMkLst>
          <pc:docMk/>
          <pc:sldMk cId="1800871273" sldId="2215"/>
        </pc:sldMkLst>
      </pc:sldChg>
      <pc:sldChg chg="add">
        <pc:chgData name="paul meaney" userId="8f3b41ac-413d-46e0-bc97-8181c95bcdc2" providerId="ADAL" clId="{8FF7F34A-7772-44C1-B9E8-2F91FC339C58}" dt="2025-02-12T16:05:22.676" v="3751"/>
        <pc:sldMkLst>
          <pc:docMk/>
          <pc:sldMk cId="3949713105" sldId="2216"/>
        </pc:sldMkLst>
      </pc:sldChg>
      <pc:sldChg chg="add del">
        <pc:chgData name="paul meaney" userId="8f3b41ac-413d-46e0-bc97-8181c95bcdc2" providerId="ADAL" clId="{8FF7F34A-7772-44C1-B9E8-2F91FC339C58}" dt="2025-02-12T16:10:55.636" v="3773" actId="47"/>
        <pc:sldMkLst>
          <pc:docMk/>
          <pc:sldMk cId="3415088501" sldId="2217"/>
        </pc:sldMkLst>
      </pc:sldChg>
      <pc:sldChg chg="add">
        <pc:chgData name="paul meaney" userId="8f3b41ac-413d-46e0-bc97-8181c95bcdc2" providerId="ADAL" clId="{8FF7F34A-7772-44C1-B9E8-2F91FC339C58}" dt="2025-02-12T16:06:47.879" v="3758"/>
        <pc:sldMkLst>
          <pc:docMk/>
          <pc:sldMk cId="3259370716" sldId="2218"/>
        </pc:sldMkLst>
      </pc:sldChg>
      <pc:sldChg chg="add">
        <pc:chgData name="paul meaney" userId="8f3b41ac-413d-46e0-bc97-8181c95bcdc2" providerId="ADAL" clId="{8FF7F34A-7772-44C1-B9E8-2F91FC339C58}" dt="2025-02-12T16:06:47.879" v="3758"/>
        <pc:sldMkLst>
          <pc:docMk/>
          <pc:sldMk cId="1738629144" sldId="2219"/>
        </pc:sldMkLst>
      </pc:sldChg>
      <pc:sldChg chg="modSp add">
        <pc:chgData name="paul meaney" userId="8f3b41ac-413d-46e0-bc97-8181c95bcdc2" providerId="ADAL" clId="{8FF7F34A-7772-44C1-B9E8-2F91FC339C58}" dt="2025-02-12T16:13:41.447" v="3798" actId="20577"/>
        <pc:sldMkLst>
          <pc:docMk/>
          <pc:sldMk cId="3134703781" sldId="2220"/>
        </pc:sldMkLst>
      </pc:sldChg>
      <pc:sldChg chg="add">
        <pc:chgData name="paul meaney" userId="8f3b41ac-413d-46e0-bc97-8181c95bcdc2" providerId="ADAL" clId="{8FF7F34A-7772-44C1-B9E8-2F91FC339C58}" dt="2025-02-12T16:13:10.719" v="3797"/>
        <pc:sldMkLst>
          <pc:docMk/>
          <pc:sldMk cId="4075163058" sldId="2221"/>
        </pc:sldMkLst>
      </pc:sldChg>
      <pc:sldChg chg="modSp">
        <pc:chgData name="paul meaney" userId="8f3b41ac-413d-46e0-bc97-8181c95bcdc2" providerId="ADAL" clId="{8FF7F34A-7772-44C1-B9E8-2F91FC339C58}" dt="2025-02-12T11:32:45.173" v="218" actId="20577"/>
        <pc:sldMkLst>
          <pc:docMk/>
          <pc:sldMk cId="3993103573" sldId="2222"/>
        </pc:sldMkLst>
        <pc:spChg chg="mod">
          <ac:chgData name="paul meaney" userId="8f3b41ac-413d-46e0-bc97-8181c95bcdc2" providerId="ADAL" clId="{8FF7F34A-7772-44C1-B9E8-2F91FC339C58}" dt="2025-02-12T11:32:45.173" v="218" actId="20577"/>
          <ac:spMkLst>
            <pc:docMk/>
            <pc:sldMk cId="3993103573" sldId="2222"/>
            <ac:spMk id="2" creationId="{F5B3F4FD-465D-350B-7F73-ABE7B2497C3E}"/>
          </ac:spMkLst>
        </pc:spChg>
      </pc:sldChg>
      <pc:sldChg chg="del">
        <pc:chgData name="paul meaney" userId="8f3b41ac-413d-46e0-bc97-8181c95bcdc2" providerId="ADAL" clId="{8FF7F34A-7772-44C1-B9E8-2F91FC339C58}" dt="2025-02-12T11:36:44.152" v="447" actId="47"/>
        <pc:sldMkLst>
          <pc:docMk/>
          <pc:sldMk cId="2596353983" sldId="2223"/>
        </pc:sldMkLst>
      </pc:sldChg>
      <pc:sldChg chg="del">
        <pc:chgData name="paul meaney" userId="8f3b41ac-413d-46e0-bc97-8181c95bcdc2" providerId="ADAL" clId="{8FF7F34A-7772-44C1-B9E8-2F91FC339C58}" dt="2025-02-12T17:55:06.384" v="4155" actId="47"/>
        <pc:sldMkLst>
          <pc:docMk/>
          <pc:sldMk cId="3836509638" sldId="2334"/>
        </pc:sldMkLst>
      </pc:sldChg>
      <pc:sldChg chg="del">
        <pc:chgData name="paul meaney" userId="8f3b41ac-413d-46e0-bc97-8181c95bcdc2" providerId="ADAL" clId="{8FF7F34A-7772-44C1-B9E8-2F91FC339C58}" dt="2025-02-12T11:54:38.949" v="1323" actId="47"/>
        <pc:sldMkLst>
          <pc:docMk/>
          <pc:sldMk cId="1556491364" sldId="2342"/>
        </pc:sldMkLst>
      </pc:sldChg>
      <pc:sldChg chg="del">
        <pc:chgData name="paul meaney" userId="8f3b41ac-413d-46e0-bc97-8181c95bcdc2" providerId="ADAL" clId="{8FF7F34A-7772-44C1-B9E8-2F91FC339C58}" dt="2025-02-12T11:54:39.506" v="1324" actId="47"/>
        <pc:sldMkLst>
          <pc:docMk/>
          <pc:sldMk cId="1230903196" sldId="2343"/>
        </pc:sldMkLst>
      </pc:sldChg>
      <pc:sldChg chg="del">
        <pc:chgData name="paul meaney" userId="8f3b41ac-413d-46e0-bc97-8181c95bcdc2" providerId="ADAL" clId="{8FF7F34A-7772-44C1-B9E8-2F91FC339C58}" dt="2025-02-12T11:54:42.405" v="1329" actId="47"/>
        <pc:sldMkLst>
          <pc:docMk/>
          <pc:sldMk cId="2305688611" sldId="2344"/>
        </pc:sldMkLst>
      </pc:sldChg>
      <pc:sldChg chg="del">
        <pc:chgData name="paul meaney" userId="8f3b41ac-413d-46e0-bc97-8181c95bcdc2" providerId="ADAL" clId="{8FF7F34A-7772-44C1-B9E8-2F91FC339C58}" dt="2025-02-12T11:54:42.969" v="1330" actId="47"/>
        <pc:sldMkLst>
          <pc:docMk/>
          <pc:sldMk cId="228572116" sldId="2345"/>
        </pc:sldMkLst>
      </pc:sldChg>
      <pc:sldChg chg="del">
        <pc:chgData name="paul meaney" userId="8f3b41ac-413d-46e0-bc97-8181c95bcdc2" providerId="ADAL" clId="{8FF7F34A-7772-44C1-B9E8-2F91FC339C58}" dt="2025-02-12T11:55:27.835" v="1331" actId="47"/>
        <pc:sldMkLst>
          <pc:docMk/>
          <pc:sldMk cId="2437990842" sldId="2346"/>
        </pc:sldMkLst>
      </pc:sldChg>
      <pc:sldChg chg="add">
        <pc:chgData name="paul meaney" userId="8f3b41ac-413d-46e0-bc97-8181c95bcdc2" providerId="ADAL" clId="{8FF7F34A-7772-44C1-B9E8-2F91FC339C58}" dt="2025-02-12T16:28:33.459" v="3889"/>
        <pc:sldMkLst>
          <pc:docMk/>
          <pc:sldMk cId="3388725199" sldId="2358"/>
        </pc:sldMkLst>
      </pc:sldChg>
      <pc:sldChg chg="del">
        <pc:chgData name="paul meaney" userId="8f3b41ac-413d-46e0-bc97-8181c95bcdc2" providerId="ADAL" clId="{8FF7F34A-7772-44C1-B9E8-2F91FC339C58}" dt="2025-02-12T17:55:04.096" v="4087" actId="47"/>
        <pc:sldMkLst>
          <pc:docMk/>
          <pc:sldMk cId="459498761" sldId="2392"/>
        </pc:sldMkLst>
      </pc:sldChg>
      <pc:sldChg chg="del">
        <pc:chgData name="paul meaney" userId="8f3b41ac-413d-46e0-bc97-8181c95bcdc2" providerId="ADAL" clId="{8FF7F34A-7772-44C1-B9E8-2F91FC339C58}" dt="2025-02-12T17:55:06.413" v="4156" actId="47"/>
        <pc:sldMkLst>
          <pc:docMk/>
          <pc:sldMk cId="2626814343" sldId="2432"/>
        </pc:sldMkLst>
      </pc:sldChg>
      <pc:sldChg chg="del">
        <pc:chgData name="paul meaney" userId="8f3b41ac-413d-46e0-bc97-8181c95bcdc2" providerId="ADAL" clId="{8FF7F34A-7772-44C1-B9E8-2F91FC339C58}" dt="2025-02-12T11:55:29.823" v="1334" actId="47"/>
        <pc:sldMkLst>
          <pc:docMk/>
          <pc:sldMk cId="1735573666" sldId="2481"/>
        </pc:sldMkLst>
      </pc:sldChg>
      <pc:sldChg chg="del">
        <pc:chgData name="paul meaney" userId="8f3b41ac-413d-46e0-bc97-8181c95bcdc2" providerId="ADAL" clId="{8FF7F34A-7772-44C1-B9E8-2F91FC339C58}" dt="2025-02-12T11:55:30.297" v="1335" actId="47"/>
        <pc:sldMkLst>
          <pc:docMk/>
          <pc:sldMk cId="3227718250" sldId="2482"/>
        </pc:sldMkLst>
      </pc:sldChg>
      <pc:sldChg chg="del">
        <pc:chgData name="paul meaney" userId="8f3b41ac-413d-46e0-bc97-8181c95bcdc2" providerId="ADAL" clId="{8FF7F34A-7772-44C1-B9E8-2F91FC339C58}" dt="2025-02-12T11:54:41.372" v="1327" actId="47"/>
        <pc:sldMkLst>
          <pc:docMk/>
          <pc:sldMk cId="3422740659" sldId="2483"/>
        </pc:sldMkLst>
      </pc:sldChg>
      <pc:sldChg chg="del">
        <pc:chgData name="paul meaney" userId="8f3b41ac-413d-46e0-bc97-8181c95bcdc2" providerId="ADAL" clId="{8FF7F34A-7772-44C1-B9E8-2F91FC339C58}" dt="2025-02-12T11:54:39.999" v="1325" actId="47"/>
        <pc:sldMkLst>
          <pc:docMk/>
          <pc:sldMk cId="54575329" sldId="2484"/>
        </pc:sldMkLst>
      </pc:sldChg>
      <pc:sldChg chg="del">
        <pc:chgData name="paul meaney" userId="8f3b41ac-413d-46e0-bc97-8181c95bcdc2" providerId="ADAL" clId="{8FF7F34A-7772-44C1-B9E8-2F91FC339C58}" dt="2025-02-12T11:54:40.457" v="1326" actId="47"/>
        <pc:sldMkLst>
          <pc:docMk/>
          <pc:sldMk cId="822661059" sldId="2485"/>
        </pc:sldMkLst>
      </pc:sldChg>
      <pc:sldChg chg="del">
        <pc:chgData name="paul meaney" userId="8f3b41ac-413d-46e0-bc97-8181c95bcdc2" providerId="ADAL" clId="{8FF7F34A-7772-44C1-B9E8-2F91FC339C58}" dt="2025-02-12T17:54:51.160" v="4073" actId="47"/>
        <pc:sldMkLst>
          <pc:docMk/>
          <pc:sldMk cId="4207467546" sldId="2505"/>
        </pc:sldMkLst>
      </pc:sldChg>
      <pc:sldChg chg="del">
        <pc:chgData name="paul meaney" userId="8f3b41ac-413d-46e0-bc97-8181c95bcdc2" providerId="ADAL" clId="{8FF7F34A-7772-44C1-B9E8-2F91FC339C58}" dt="2025-02-12T17:55:05.671" v="4134" actId="47"/>
        <pc:sldMkLst>
          <pc:docMk/>
          <pc:sldMk cId="3489236203" sldId="2520"/>
        </pc:sldMkLst>
      </pc:sldChg>
      <pc:sldChg chg="del">
        <pc:chgData name="paul meaney" userId="8f3b41ac-413d-46e0-bc97-8181c95bcdc2" providerId="ADAL" clId="{8FF7F34A-7772-44C1-B9E8-2F91FC339C58}" dt="2025-02-12T17:55:05.645" v="4133" actId="47"/>
        <pc:sldMkLst>
          <pc:docMk/>
          <pc:sldMk cId="942860232" sldId="2521"/>
        </pc:sldMkLst>
      </pc:sldChg>
      <pc:sldChg chg="del">
        <pc:chgData name="paul meaney" userId="8f3b41ac-413d-46e0-bc97-8181c95bcdc2" providerId="ADAL" clId="{8FF7F34A-7772-44C1-B9E8-2F91FC339C58}" dt="2025-02-12T17:55:05.399" v="4126" actId="47"/>
        <pc:sldMkLst>
          <pc:docMk/>
          <pc:sldMk cId="2158207084" sldId="2535"/>
        </pc:sldMkLst>
      </pc:sldChg>
      <pc:sldChg chg="del">
        <pc:chgData name="paul meaney" userId="8f3b41ac-413d-46e0-bc97-8181c95bcdc2" providerId="ADAL" clId="{8FF7F34A-7772-44C1-B9E8-2F91FC339C58}" dt="2025-02-12T17:55:04.129" v="4088" actId="47"/>
        <pc:sldMkLst>
          <pc:docMk/>
          <pc:sldMk cId="3551843979" sldId="2549"/>
        </pc:sldMkLst>
      </pc:sldChg>
      <pc:sldChg chg="del">
        <pc:chgData name="paul meaney" userId="8f3b41ac-413d-46e0-bc97-8181c95bcdc2" providerId="ADAL" clId="{8FF7F34A-7772-44C1-B9E8-2F91FC339C58}" dt="2025-02-12T17:55:05.839" v="4139" actId="47"/>
        <pc:sldMkLst>
          <pc:docMk/>
          <pc:sldMk cId="2947326535" sldId="2551"/>
        </pc:sldMkLst>
      </pc:sldChg>
      <pc:sldChg chg="del">
        <pc:chgData name="paul meaney" userId="8f3b41ac-413d-46e0-bc97-8181c95bcdc2" providerId="ADAL" clId="{8FF7F34A-7772-44C1-B9E8-2F91FC339C58}" dt="2025-02-12T17:55:05.370" v="4125" actId="47"/>
        <pc:sldMkLst>
          <pc:docMk/>
          <pc:sldMk cId="1380714553" sldId="2555"/>
        </pc:sldMkLst>
      </pc:sldChg>
      <pc:sldChg chg="del">
        <pc:chgData name="paul meaney" userId="8f3b41ac-413d-46e0-bc97-8181c95bcdc2" providerId="ADAL" clId="{8FF7F34A-7772-44C1-B9E8-2F91FC339C58}" dt="2025-02-12T17:55:06.166" v="4149" actId="47"/>
        <pc:sldMkLst>
          <pc:docMk/>
          <pc:sldMk cId="2647197516" sldId="2559"/>
        </pc:sldMkLst>
      </pc:sldChg>
      <pc:sldChg chg="del">
        <pc:chgData name="paul meaney" userId="8f3b41ac-413d-46e0-bc97-8181c95bcdc2" providerId="ADAL" clId="{8FF7F34A-7772-44C1-B9E8-2F91FC339C58}" dt="2025-02-12T17:55:06.187" v="4150" actId="47"/>
        <pc:sldMkLst>
          <pc:docMk/>
          <pc:sldMk cId="3820527568" sldId="2560"/>
        </pc:sldMkLst>
      </pc:sldChg>
      <pc:sldChg chg="del">
        <pc:chgData name="paul meaney" userId="8f3b41ac-413d-46e0-bc97-8181c95bcdc2" providerId="ADAL" clId="{8FF7F34A-7772-44C1-B9E8-2F91FC339C58}" dt="2025-02-12T17:55:06.235" v="4151" actId="47"/>
        <pc:sldMkLst>
          <pc:docMk/>
          <pc:sldMk cId="1709448842" sldId="2561"/>
        </pc:sldMkLst>
      </pc:sldChg>
      <pc:sldChg chg="del">
        <pc:chgData name="paul meaney" userId="8f3b41ac-413d-46e0-bc97-8181c95bcdc2" providerId="ADAL" clId="{8FF7F34A-7772-44C1-B9E8-2F91FC339C58}" dt="2025-02-12T17:55:06.306" v="4153" actId="47"/>
        <pc:sldMkLst>
          <pc:docMk/>
          <pc:sldMk cId="258986108" sldId="2563"/>
        </pc:sldMkLst>
      </pc:sldChg>
      <pc:sldChg chg="del">
        <pc:chgData name="paul meaney" userId="8f3b41ac-413d-46e0-bc97-8181c95bcdc2" providerId="ADAL" clId="{8FF7F34A-7772-44C1-B9E8-2F91FC339C58}" dt="2025-02-12T17:55:06.277" v="4152" actId="47"/>
        <pc:sldMkLst>
          <pc:docMk/>
          <pc:sldMk cId="2526422499" sldId="2564"/>
        </pc:sldMkLst>
      </pc:sldChg>
      <pc:sldChg chg="del">
        <pc:chgData name="paul meaney" userId="8f3b41ac-413d-46e0-bc97-8181c95bcdc2" providerId="ADAL" clId="{8FF7F34A-7772-44C1-B9E8-2F91FC339C58}" dt="2025-02-12T17:55:05.149" v="4119" actId="47"/>
        <pc:sldMkLst>
          <pc:docMk/>
          <pc:sldMk cId="638675061" sldId="2579"/>
        </pc:sldMkLst>
      </pc:sldChg>
      <pc:sldChg chg="del">
        <pc:chgData name="paul meaney" userId="8f3b41ac-413d-46e0-bc97-8181c95bcdc2" providerId="ADAL" clId="{8FF7F34A-7772-44C1-B9E8-2F91FC339C58}" dt="2025-02-12T17:55:05.463" v="4128" actId="47"/>
        <pc:sldMkLst>
          <pc:docMk/>
          <pc:sldMk cId="565107342" sldId="2584"/>
        </pc:sldMkLst>
      </pc:sldChg>
      <pc:sldChg chg="del">
        <pc:chgData name="paul meaney" userId="8f3b41ac-413d-46e0-bc97-8181c95bcdc2" providerId="ADAL" clId="{8FF7F34A-7772-44C1-B9E8-2F91FC339C58}" dt="2025-02-12T17:55:05.502" v="4129" actId="47"/>
        <pc:sldMkLst>
          <pc:docMk/>
          <pc:sldMk cId="3956798626" sldId="2593"/>
        </pc:sldMkLst>
      </pc:sldChg>
      <pc:sldChg chg="del">
        <pc:chgData name="paul meaney" userId="8f3b41ac-413d-46e0-bc97-8181c95bcdc2" providerId="ADAL" clId="{8FF7F34A-7772-44C1-B9E8-2F91FC339C58}" dt="2025-02-12T17:55:05.543" v="4130" actId="47"/>
        <pc:sldMkLst>
          <pc:docMk/>
          <pc:sldMk cId="3300876888" sldId="2595"/>
        </pc:sldMkLst>
      </pc:sldChg>
      <pc:sldChg chg="del">
        <pc:chgData name="paul meaney" userId="8f3b41ac-413d-46e0-bc97-8181c95bcdc2" providerId="ADAL" clId="{8FF7F34A-7772-44C1-B9E8-2F91FC339C58}" dt="2025-02-12T17:55:05.573" v="4131" actId="47"/>
        <pc:sldMkLst>
          <pc:docMk/>
          <pc:sldMk cId="1823108627" sldId="2596"/>
        </pc:sldMkLst>
      </pc:sldChg>
      <pc:sldChg chg="del">
        <pc:chgData name="paul meaney" userId="8f3b41ac-413d-46e0-bc97-8181c95bcdc2" providerId="ADAL" clId="{8FF7F34A-7772-44C1-B9E8-2F91FC339C58}" dt="2025-02-12T17:55:05.780" v="4137" actId="47"/>
        <pc:sldMkLst>
          <pc:docMk/>
          <pc:sldMk cId="297204616" sldId="2601"/>
        </pc:sldMkLst>
      </pc:sldChg>
      <pc:sldChg chg="del">
        <pc:chgData name="paul meaney" userId="8f3b41ac-413d-46e0-bc97-8181c95bcdc2" providerId="ADAL" clId="{8FF7F34A-7772-44C1-B9E8-2F91FC339C58}" dt="2025-02-12T17:54:52.249" v="4075" actId="47"/>
        <pc:sldMkLst>
          <pc:docMk/>
          <pc:sldMk cId="2256728136" sldId="2612"/>
        </pc:sldMkLst>
      </pc:sldChg>
      <pc:sldChg chg="modSp mod">
        <pc:chgData name="paul meaney" userId="8f3b41ac-413d-46e0-bc97-8181c95bcdc2" providerId="ADAL" clId="{8FF7F34A-7772-44C1-B9E8-2F91FC339C58}" dt="2025-02-12T12:31:09.928" v="3445" actId="20577"/>
        <pc:sldMkLst>
          <pc:docMk/>
          <pc:sldMk cId="1236604437" sldId="2613"/>
        </pc:sldMkLst>
        <pc:spChg chg="mod">
          <ac:chgData name="paul meaney" userId="8f3b41ac-413d-46e0-bc97-8181c95bcdc2" providerId="ADAL" clId="{8FF7F34A-7772-44C1-B9E8-2F91FC339C58}" dt="2025-02-12T12:31:09.928" v="3445" actId="20577"/>
          <ac:spMkLst>
            <pc:docMk/>
            <pc:sldMk cId="1236604437" sldId="2613"/>
            <ac:spMk id="5" creationId="{0C9C7B89-9D0B-3D90-B30E-B1213C5E2023}"/>
          </ac:spMkLst>
        </pc:spChg>
      </pc:sldChg>
      <pc:sldChg chg="del">
        <pc:chgData name="paul meaney" userId="8f3b41ac-413d-46e0-bc97-8181c95bcdc2" providerId="ADAL" clId="{8FF7F34A-7772-44C1-B9E8-2F91FC339C58}" dt="2025-02-12T17:55:04.358" v="4095" actId="47"/>
        <pc:sldMkLst>
          <pc:docMk/>
          <pc:sldMk cId="2971155314" sldId="2614"/>
        </pc:sldMkLst>
      </pc:sldChg>
      <pc:sldChg chg="del">
        <pc:chgData name="paul meaney" userId="8f3b41ac-413d-46e0-bc97-8181c95bcdc2" providerId="ADAL" clId="{8FF7F34A-7772-44C1-B9E8-2F91FC339C58}" dt="2025-02-12T17:55:04.390" v="4096" actId="47"/>
        <pc:sldMkLst>
          <pc:docMk/>
          <pc:sldMk cId="3480892592" sldId="2615"/>
        </pc:sldMkLst>
      </pc:sldChg>
      <pc:sldChg chg="del">
        <pc:chgData name="paul meaney" userId="8f3b41ac-413d-46e0-bc97-8181c95bcdc2" providerId="ADAL" clId="{8FF7F34A-7772-44C1-B9E8-2F91FC339C58}" dt="2025-02-12T17:55:04.420" v="4097" actId="47"/>
        <pc:sldMkLst>
          <pc:docMk/>
          <pc:sldMk cId="1527785856" sldId="2616"/>
        </pc:sldMkLst>
      </pc:sldChg>
      <pc:sldChg chg="del">
        <pc:chgData name="paul meaney" userId="8f3b41ac-413d-46e0-bc97-8181c95bcdc2" providerId="ADAL" clId="{8FF7F34A-7772-44C1-B9E8-2F91FC339C58}" dt="2025-02-12T17:55:04.444" v="4098" actId="47"/>
        <pc:sldMkLst>
          <pc:docMk/>
          <pc:sldMk cId="56224804" sldId="2617"/>
        </pc:sldMkLst>
      </pc:sldChg>
      <pc:sldChg chg="del">
        <pc:chgData name="paul meaney" userId="8f3b41ac-413d-46e0-bc97-8181c95bcdc2" providerId="ADAL" clId="{8FF7F34A-7772-44C1-B9E8-2F91FC339C58}" dt="2025-02-12T17:55:04.487" v="4099" actId="47"/>
        <pc:sldMkLst>
          <pc:docMk/>
          <pc:sldMk cId="497803469" sldId="2618"/>
        </pc:sldMkLst>
      </pc:sldChg>
      <pc:sldChg chg="del">
        <pc:chgData name="paul meaney" userId="8f3b41ac-413d-46e0-bc97-8181c95bcdc2" providerId="ADAL" clId="{8FF7F34A-7772-44C1-B9E8-2F91FC339C58}" dt="2025-02-12T17:55:04.565" v="4101" actId="47"/>
        <pc:sldMkLst>
          <pc:docMk/>
          <pc:sldMk cId="1484769322" sldId="2620"/>
        </pc:sldMkLst>
      </pc:sldChg>
      <pc:sldChg chg="del">
        <pc:chgData name="paul meaney" userId="8f3b41ac-413d-46e0-bc97-8181c95bcdc2" providerId="ADAL" clId="{8FF7F34A-7772-44C1-B9E8-2F91FC339C58}" dt="2025-02-12T17:55:04.511" v="4100" actId="47"/>
        <pc:sldMkLst>
          <pc:docMk/>
          <pc:sldMk cId="3922262411" sldId="2624"/>
        </pc:sldMkLst>
      </pc:sldChg>
      <pc:sldChg chg="del">
        <pc:chgData name="paul meaney" userId="8f3b41ac-413d-46e0-bc97-8181c95bcdc2" providerId="ADAL" clId="{8FF7F34A-7772-44C1-B9E8-2F91FC339C58}" dt="2025-02-12T17:55:04.597" v="4102" actId="47"/>
        <pc:sldMkLst>
          <pc:docMk/>
          <pc:sldMk cId="2653175265" sldId="2625"/>
        </pc:sldMkLst>
      </pc:sldChg>
      <pc:sldChg chg="del">
        <pc:chgData name="paul meaney" userId="8f3b41ac-413d-46e0-bc97-8181c95bcdc2" providerId="ADAL" clId="{8FF7F34A-7772-44C1-B9E8-2F91FC339C58}" dt="2025-02-12T17:54:52.881" v="4076" actId="47"/>
        <pc:sldMkLst>
          <pc:docMk/>
          <pc:sldMk cId="1237477376" sldId="2626"/>
        </pc:sldMkLst>
      </pc:sldChg>
      <pc:sldChg chg="del">
        <pc:chgData name="paul meaney" userId="8f3b41ac-413d-46e0-bc97-8181c95bcdc2" providerId="ADAL" clId="{8FF7F34A-7772-44C1-B9E8-2F91FC339C58}" dt="2025-02-12T17:55:04.185" v="4090" actId="47"/>
        <pc:sldMkLst>
          <pc:docMk/>
          <pc:sldMk cId="4007282247" sldId="2627"/>
        </pc:sldMkLst>
      </pc:sldChg>
      <pc:sldChg chg="del">
        <pc:chgData name="paul meaney" userId="8f3b41ac-413d-46e0-bc97-8181c95bcdc2" providerId="ADAL" clId="{8FF7F34A-7772-44C1-B9E8-2F91FC339C58}" dt="2025-02-12T17:55:04.233" v="4091" actId="47"/>
        <pc:sldMkLst>
          <pc:docMk/>
          <pc:sldMk cId="3710107928" sldId="2628"/>
        </pc:sldMkLst>
      </pc:sldChg>
      <pc:sldChg chg="del">
        <pc:chgData name="paul meaney" userId="8f3b41ac-413d-46e0-bc97-8181c95bcdc2" providerId="ADAL" clId="{8FF7F34A-7772-44C1-B9E8-2F91FC339C58}" dt="2025-02-12T17:55:04.329" v="4094" actId="47"/>
        <pc:sldMkLst>
          <pc:docMk/>
          <pc:sldMk cId="674849738" sldId="2631"/>
        </pc:sldMkLst>
      </pc:sldChg>
      <pc:sldChg chg="del">
        <pc:chgData name="paul meaney" userId="8f3b41ac-413d-46e0-bc97-8181c95bcdc2" providerId="ADAL" clId="{8FF7F34A-7772-44C1-B9E8-2F91FC339C58}" dt="2025-02-12T17:55:04.259" v="4092" actId="47"/>
        <pc:sldMkLst>
          <pc:docMk/>
          <pc:sldMk cId="2051805655" sldId="2632"/>
        </pc:sldMkLst>
      </pc:sldChg>
      <pc:sldChg chg="del">
        <pc:chgData name="paul meaney" userId="8f3b41ac-413d-46e0-bc97-8181c95bcdc2" providerId="ADAL" clId="{8FF7F34A-7772-44C1-B9E8-2F91FC339C58}" dt="2025-02-12T17:55:04.299" v="4093" actId="47"/>
        <pc:sldMkLst>
          <pc:docMk/>
          <pc:sldMk cId="3235544604" sldId="2633"/>
        </pc:sldMkLst>
      </pc:sldChg>
      <pc:sldChg chg="del">
        <pc:chgData name="paul meaney" userId="8f3b41ac-413d-46e0-bc97-8181c95bcdc2" providerId="ADAL" clId="{8FF7F34A-7772-44C1-B9E8-2F91FC339C58}" dt="2025-02-12T17:55:05.601" v="4132" actId="47"/>
        <pc:sldMkLst>
          <pc:docMk/>
          <pc:sldMk cId="203209795" sldId="2634"/>
        </pc:sldMkLst>
      </pc:sldChg>
      <pc:sldChg chg="del">
        <pc:chgData name="paul meaney" userId="8f3b41ac-413d-46e0-bc97-8181c95bcdc2" providerId="ADAL" clId="{8FF7F34A-7772-44C1-B9E8-2F91FC339C58}" dt="2025-02-12T17:54:53.617" v="4077" actId="47"/>
        <pc:sldMkLst>
          <pc:docMk/>
          <pc:sldMk cId="1213094788" sldId="2640"/>
        </pc:sldMkLst>
      </pc:sldChg>
      <pc:sldChg chg="del">
        <pc:chgData name="paul meaney" userId="8f3b41ac-413d-46e0-bc97-8181c95bcdc2" providerId="ADAL" clId="{8FF7F34A-7772-44C1-B9E8-2F91FC339C58}" dt="2025-02-12T17:55:04.162" v="4089" actId="47"/>
        <pc:sldMkLst>
          <pc:docMk/>
          <pc:sldMk cId="3714936773" sldId="2641"/>
        </pc:sldMkLst>
      </pc:sldChg>
      <pc:sldChg chg="modSp mod">
        <pc:chgData name="paul meaney" userId="8f3b41ac-413d-46e0-bc97-8181c95bcdc2" providerId="ADAL" clId="{8FF7F34A-7772-44C1-B9E8-2F91FC339C58}" dt="2025-02-12T11:49:23.955" v="1273" actId="20577"/>
        <pc:sldMkLst>
          <pc:docMk/>
          <pc:sldMk cId="122008874" sldId="2642"/>
        </pc:sldMkLst>
        <pc:spChg chg="mod">
          <ac:chgData name="paul meaney" userId="8f3b41ac-413d-46e0-bc97-8181c95bcdc2" providerId="ADAL" clId="{8FF7F34A-7772-44C1-B9E8-2F91FC339C58}" dt="2025-02-12T11:46:20.987" v="857" actId="20577"/>
          <ac:spMkLst>
            <pc:docMk/>
            <pc:sldMk cId="122008874" sldId="2642"/>
            <ac:spMk id="2" creationId="{396FA929-4612-266D-44C3-E217D3EAFCDB}"/>
          </ac:spMkLst>
        </pc:spChg>
        <pc:graphicFrameChg chg="mod">
          <ac:chgData name="paul meaney" userId="8f3b41ac-413d-46e0-bc97-8181c95bcdc2" providerId="ADAL" clId="{8FF7F34A-7772-44C1-B9E8-2F91FC339C58}" dt="2025-02-12T11:49:23.955" v="1273" actId="20577"/>
          <ac:graphicFrameMkLst>
            <pc:docMk/>
            <pc:sldMk cId="122008874" sldId="2642"/>
            <ac:graphicFrameMk id="6" creationId="{768CB351-E2EB-0264-6CA3-8710A5C65586}"/>
          </ac:graphicFrameMkLst>
        </pc:graphicFrameChg>
      </pc:sldChg>
      <pc:sldChg chg="modSp mod">
        <pc:chgData name="paul meaney" userId="8f3b41ac-413d-46e0-bc97-8181c95bcdc2" providerId="ADAL" clId="{8FF7F34A-7772-44C1-B9E8-2F91FC339C58}" dt="2025-02-12T11:53:52.890" v="1321" actId="20577"/>
        <pc:sldMkLst>
          <pc:docMk/>
          <pc:sldMk cId="1806404972" sldId="2643"/>
        </pc:sldMkLst>
        <pc:spChg chg="mod">
          <ac:chgData name="paul meaney" userId="8f3b41ac-413d-46e0-bc97-8181c95bcdc2" providerId="ADAL" clId="{8FF7F34A-7772-44C1-B9E8-2F91FC339C58}" dt="2025-02-12T11:53:13.322" v="1281" actId="20577"/>
          <ac:spMkLst>
            <pc:docMk/>
            <pc:sldMk cId="1806404972" sldId="2643"/>
            <ac:spMk id="2" creationId="{85B7670D-8548-817B-4275-754857AEDD89}"/>
          </ac:spMkLst>
        </pc:spChg>
        <pc:spChg chg="mod">
          <ac:chgData name="paul meaney" userId="8f3b41ac-413d-46e0-bc97-8181c95bcdc2" providerId="ADAL" clId="{8FF7F34A-7772-44C1-B9E8-2F91FC339C58}" dt="2025-02-12T11:53:10.491" v="1277" actId="20577"/>
          <ac:spMkLst>
            <pc:docMk/>
            <pc:sldMk cId="1806404972" sldId="2643"/>
            <ac:spMk id="5" creationId="{1067E999-8EA8-8AD8-C3EF-752C7C823CC3}"/>
          </ac:spMkLst>
        </pc:spChg>
        <pc:spChg chg="mod">
          <ac:chgData name="paul meaney" userId="8f3b41ac-413d-46e0-bc97-8181c95bcdc2" providerId="ADAL" clId="{8FF7F34A-7772-44C1-B9E8-2F91FC339C58}" dt="2025-02-12T11:53:16.635" v="1286" actId="20577"/>
          <ac:spMkLst>
            <pc:docMk/>
            <pc:sldMk cId="1806404972" sldId="2643"/>
            <ac:spMk id="8" creationId="{4252CC26-6B6F-D144-85F5-F1813BD4B1EC}"/>
          </ac:spMkLst>
        </pc:spChg>
        <pc:spChg chg="mod">
          <ac:chgData name="paul meaney" userId="8f3b41ac-413d-46e0-bc97-8181c95bcdc2" providerId="ADAL" clId="{8FF7F34A-7772-44C1-B9E8-2F91FC339C58}" dt="2025-02-12T11:53:20.419" v="1293" actId="20577"/>
          <ac:spMkLst>
            <pc:docMk/>
            <pc:sldMk cId="1806404972" sldId="2643"/>
            <ac:spMk id="9" creationId="{E903C09D-8E87-2080-97E0-CB42AD999FBF}"/>
          </ac:spMkLst>
        </pc:spChg>
        <pc:spChg chg="mod">
          <ac:chgData name="paul meaney" userId="8f3b41ac-413d-46e0-bc97-8181c95bcdc2" providerId="ADAL" clId="{8FF7F34A-7772-44C1-B9E8-2F91FC339C58}" dt="2025-02-12T11:53:25.066" v="1297" actId="20577"/>
          <ac:spMkLst>
            <pc:docMk/>
            <pc:sldMk cId="1806404972" sldId="2643"/>
            <ac:spMk id="13" creationId="{C1BFCED7-1EF2-0888-211D-03D3B04A40D8}"/>
          </ac:spMkLst>
        </pc:spChg>
        <pc:spChg chg="mod">
          <ac:chgData name="paul meaney" userId="8f3b41ac-413d-46e0-bc97-8181c95bcdc2" providerId="ADAL" clId="{8FF7F34A-7772-44C1-B9E8-2F91FC339C58}" dt="2025-02-12T11:53:27.722" v="1302" actId="20577"/>
          <ac:spMkLst>
            <pc:docMk/>
            <pc:sldMk cId="1806404972" sldId="2643"/>
            <ac:spMk id="14" creationId="{EE749428-B944-93EC-389B-6334808B5625}"/>
          </ac:spMkLst>
        </pc:spChg>
        <pc:spChg chg="mod">
          <ac:chgData name="paul meaney" userId="8f3b41ac-413d-46e0-bc97-8181c95bcdc2" providerId="ADAL" clId="{8FF7F34A-7772-44C1-B9E8-2F91FC339C58}" dt="2025-02-12T11:53:30.475" v="1307" actId="20577"/>
          <ac:spMkLst>
            <pc:docMk/>
            <pc:sldMk cId="1806404972" sldId="2643"/>
            <ac:spMk id="15" creationId="{08C0C70E-D369-E41C-CDD0-81CF29E8C8CD}"/>
          </ac:spMkLst>
        </pc:spChg>
        <pc:spChg chg="mod">
          <ac:chgData name="paul meaney" userId="8f3b41ac-413d-46e0-bc97-8181c95bcdc2" providerId="ADAL" clId="{8FF7F34A-7772-44C1-B9E8-2F91FC339C58}" dt="2025-02-12T11:53:33.667" v="1312" actId="20577"/>
          <ac:spMkLst>
            <pc:docMk/>
            <pc:sldMk cId="1806404972" sldId="2643"/>
            <ac:spMk id="16" creationId="{A5FC8770-7178-7438-1247-E92E9B06F753}"/>
          </ac:spMkLst>
        </pc:spChg>
        <pc:spChg chg="mod">
          <ac:chgData name="paul meaney" userId="8f3b41ac-413d-46e0-bc97-8181c95bcdc2" providerId="ADAL" clId="{8FF7F34A-7772-44C1-B9E8-2F91FC339C58}" dt="2025-02-12T11:53:52.890" v="1321" actId="20577"/>
          <ac:spMkLst>
            <pc:docMk/>
            <pc:sldMk cId="1806404972" sldId="2643"/>
            <ac:spMk id="30" creationId="{5E251DF7-946A-AEDE-035A-0E50D74F38D6}"/>
          </ac:spMkLst>
        </pc:spChg>
      </pc:sldChg>
      <pc:sldChg chg="del">
        <pc:chgData name="paul meaney" userId="8f3b41ac-413d-46e0-bc97-8181c95bcdc2" providerId="ADAL" clId="{8FF7F34A-7772-44C1-B9E8-2F91FC339C58}" dt="2025-02-12T17:54:55.607" v="4078" actId="47"/>
        <pc:sldMkLst>
          <pc:docMk/>
          <pc:sldMk cId="2146543943" sldId="2646"/>
        </pc:sldMkLst>
      </pc:sldChg>
      <pc:sldChg chg="del">
        <pc:chgData name="paul meaney" userId="8f3b41ac-413d-46e0-bc97-8181c95bcdc2" providerId="ADAL" clId="{8FF7F34A-7772-44C1-B9E8-2F91FC339C58}" dt="2025-02-12T17:55:03.587" v="4086" actId="47"/>
        <pc:sldMkLst>
          <pc:docMk/>
          <pc:sldMk cId="689921734" sldId="2647"/>
        </pc:sldMkLst>
      </pc:sldChg>
      <pc:sldChg chg="del">
        <pc:chgData name="paul meaney" userId="8f3b41ac-413d-46e0-bc97-8181c95bcdc2" providerId="ADAL" clId="{8FF7F34A-7772-44C1-B9E8-2F91FC339C58}" dt="2025-02-12T17:55:04.658" v="4104" actId="47"/>
        <pc:sldMkLst>
          <pc:docMk/>
          <pc:sldMk cId="2936302994" sldId="2648"/>
        </pc:sldMkLst>
      </pc:sldChg>
      <pc:sldChg chg="del">
        <pc:chgData name="paul meaney" userId="8f3b41ac-413d-46e0-bc97-8181c95bcdc2" providerId="ADAL" clId="{8FF7F34A-7772-44C1-B9E8-2F91FC339C58}" dt="2025-02-12T17:55:04.970" v="4113" actId="47"/>
        <pc:sldMkLst>
          <pc:docMk/>
          <pc:sldMk cId="4185243743" sldId="2649"/>
        </pc:sldMkLst>
      </pc:sldChg>
      <pc:sldChg chg="del">
        <pc:chgData name="paul meaney" userId="8f3b41ac-413d-46e0-bc97-8181c95bcdc2" providerId="ADAL" clId="{8FF7F34A-7772-44C1-B9E8-2F91FC339C58}" dt="2025-02-12T17:55:05.276" v="4122" actId="47"/>
        <pc:sldMkLst>
          <pc:docMk/>
          <pc:sldMk cId="3518990008" sldId="2650"/>
        </pc:sldMkLst>
      </pc:sldChg>
      <pc:sldChg chg="del">
        <pc:chgData name="paul meaney" userId="8f3b41ac-413d-46e0-bc97-8181c95bcdc2" providerId="ADAL" clId="{8FF7F34A-7772-44C1-B9E8-2F91FC339C58}" dt="2025-02-12T17:55:05.803" v="4138" actId="47"/>
        <pc:sldMkLst>
          <pc:docMk/>
          <pc:sldMk cId="1003527767" sldId="2651"/>
        </pc:sldMkLst>
      </pc:sldChg>
      <pc:sldChg chg="del">
        <pc:chgData name="paul meaney" userId="8f3b41ac-413d-46e0-bc97-8181c95bcdc2" providerId="ADAL" clId="{8FF7F34A-7772-44C1-B9E8-2F91FC339C58}" dt="2025-02-12T17:54:51.755" v="4074" actId="47"/>
        <pc:sldMkLst>
          <pc:docMk/>
          <pc:sldMk cId="2963664048" sldId="2652"/>
        </pc:sldMkLst>
      </pc:sldChg>
      <pc:sldChg chg="del">
        <pc:chgData name="paul meaney" userId="8f3b41ac-413d-46e0-bc97-8181c95bcdc2" providerId="ADAL" clId="{8FF7F34A-7772-44C1-B9E8-2F91FC339C58}" dt="2025-02-12T17:55:05.084" v="4117" actId="47"/>
        <pc:sldMkLst>
          <pc:docMk/>
          <pc:sldMk cId="3202992336" sldId="2653"/>
        </pc:sldMkLst>
      </pc:sldChg>
      <pc:sldChg chg="del">
        <pc:chgData name="paul meaney" userId="8f3b41ac-413d-46e0-bc97-8181c95bcdc2" providerId="ADAL" clId="{8FF7F34A-7772-44C1-B9E8-2F91FC339C58}" dt="2025-02-12T17:55:04.626" v="4103" actId="47"/>
        <pc:sldMkLst>
          <pc:docMk/>
          <pc:sldMk cId="3643416202" sldId="2654"/>
        </pc:sldMkLst>
      </pc:sldChg>
      <pc:sldChg chg="del">
        <pc:chgData name="paul meaney" userId="8f3b41ac-413d-46e0-bc97-8181c95bcdc2" providerId="ADAL" clId="{8FF7F34A-7772-44C1-B9E8-2F91FC339C58}" dt="2025-02-12T17:55:06.551" v="4161" actId="47"/>
        <pc:sldMkLst>
          <pc:docMk/>
          <pc:sldMk cId="2626085960" sldId="2655"/>
        </pc:sldMkLst>
      </pc:sldChg>
      <pc:sldChg chg="del">
        <pc:chgData name="paul meaney" userId="8f3b41ac-413d-46e0-bc97-8181c95bcdc2" providerId="ADAL" clId="{8FF7F34A-7772-44C1-B9E8-2F91FC339C58}" dt="2025-02-12T17:54:56.335" v="4079" actId="47"/>
        <pc:sldMkLst>
          <pc:docMk/>
          <pc:sldMk cId="1603148244" sldId="2686"/>
        </pc:sldMkLst>
      </pc:sldChg>
      <pc:sldChg chg="del">
        <pc:chgData name="paul meaney" userId="8f3b41ac-413d-46e0-bc97-8181c95bcdc2" providerId="ADAL" clId="{8FF7F34A-7772-44C1-B9E8-2F91FC339C58}" dt="2025-02-12T17:54:58.079" v="4081" actId="47"/>
        <pc:sldMkLst>
          <pc:docMk/>
          <pc:sldMk cId="3721244663" sldId="2691"/>
        </pc:sldMkLst>
      </pc:sldChg>
      <pc:sldChg chg="del">
        <pc:chgData name="paul meaney" userId="8f3b41ac-413d-46e0-bc97-8181c95bcdc2" providerId="ADAL" clId="{8FF7F34A-7772-44C1-B9E8-2F91FC339C58}" dt="2025-02-12T17:55:00.382" v="4082" actId="47"/>
        <pc:sldMkLst>
          <pc:docMk/>
          <pc:sldMk cId="1566184052" sldId="2692"/>
        </pc:sldMkLst>
      </pc:sldChg>
      <pc:sldChg chg="del">
        <pc:chgData name="paul meaney" userId="8f3b41ac-413d-46e0-bc97-8181c95bcdc2" providerId="ADAL" clId="{8FF7F34A-7772-44C1-B9E8-2F91FC339C58}" dt="2025-02-12T17:55:02.156" v="4083" actId="47"/>
        <pc:sldMkLst>
          <pc:docMk/>
          <pc:sldMk cId="2713027587" sldId="2693"/>
        </pc:sldMkLst>
      </pc:sldChg>
      <pc:sldChg chg="del">
        <pc:chgData name="paul meaney" userId="8f3b41ac-413d-46e0-bc97-8181c95bcdc2" providerId="ADAL" clId="{8FF7F34A-7772-44C1-B9E8-2F91FC339C58}" dt="2025-02-12T17:55:02.432" v="4084" actId="47"/>
        <pc:sldMkLst>
          <pc:docMk/>
          <pc:sldMk cId="702669640" sldId="2699"/>
        </pc:sldMkLst>
      </pc:sldChg>
      <pc:sldChg chg="del">
        <pc:chgData name="paul meaney" userId="8f3b41ac-413d-46e0-bc97-8181c95bcdc2" providerId="ADAL" clId="{8FF7F34A-7772-44C1-B9E8-2F91FC339C58}" dt="2025-02-12T17:55:02.811" v="4085" actId="47"/>
        <pc:sldMkLst>
          <pc:docMk/>
          <pc:sldMk cId="3104756903" sldId="2724"/>
        </pc:sldMkLst>
      </pc:sldChg>
      <pc:sldChg chg="del">
        <pc:chgData name="paul meaney" userId="8f3b41ac-413d-46e0-bc97-8181c95bcdc2" providerId="ADAL" clId="{8FF7F34A-7772-44C1-B9E8-2F91FC339C58}" dt="2025-02-12T17:54:56.785" v="4080" actId="47"/>
        <pc:sldMkLst>
          <pc:docMk/>
          <pc:sldMk cId="300062859" sldId="2726"/>
        </pc:sldMkLst>
      </pc:sldChg>
      <pc:sldChg chg="del">
        <pc:chgData name="paul meaney" userId="8f3b41ac-413d-46e0-bc97-8181c95bcdc2" providerId="ADAL" clId="{8FF7F34A-7772-44C1-B9E8-2F91FC339C58}" dt="2025-02-12T17:55:04.805" v="4109" actId="47"/>
        <pc:sldMkLst>
          <pc:docMk/>
          <pc:sldMk cId="3344544952" sldId="2727"/>
        </pc:sldMkLst>
      </pc:sldChg>
      <pc:sldChg chg="del">
        <pc:chgData name="paul meaney" userId="8f3b41ac-413d-46e0-bc97-8181c95bcdc2" providerId="ADAL" clId="{8FF7F34A-7772-44C1-B9E8-2F91FC339C58}" dt="2025-02-12T17:55:04.879" v="4111" actId="47"/>
        <pc:sldMkLst>
          <pc:docMk/>
          <pc:sldMk cId="2917518709" sldId="2728"/>
        </pc:sldMkLst>
      </pc:sldChg>
      <pc:sldChg chg="del">
        <pc:chgData name="paul meaney" userId="8f3b41ac-413d-46e0-bc97-8181c95bcdc2" providerId="ADAL" clId="{8FF7F34A-7772-44C1-B9E8-2F91FC339C58}" dt="2025-02-12T17:55:04.747" v="4107" actId="47"/>
        <pc:sldMkLst>
          <pc:docMk/>
          <pc:sldMk cId="439320069" sldId="2729"/>
        </pc:sldMkLst>
      </pc:sldChg>
      <pc:sldChg chg="del">
        <pc:chgData name="paul meaney" userId="8f3b41ac-413d-46e0-bc97-8181c95bcdc2" providerId="ADAL" clId="{8FF7F34A-7772-44C1-B9E8-2F91FC339C58}" dt="2025-02-12T17:55:04.778" v="4108" actId="47"/>
        <pc:sldMkLst>
          <pc:docMk/>
          <pc:sldMk cId="3409667855" sldId="2730"/>
        </pc:sldMkLst>
      </pc:sldChg>
      <pc:sldChg chg="del">
        <pc:chgData name="paul meaney" userId="8f3b41ac-413d-46e0-bc97-8181c95bcdc2" providerId="ADAL" clId="{8FF7F34A-7772-44C1-B9E8-2F91FC339C58}" dt="2025-02-12T17:55:04.718" v="4106" actId="47"/>
        <pc:sldMkLst>
          <pc:docMk/>
          <pc:sldMk cId="2430694606" sldId="2731"/>
        </pc:sldMkLst>
      </pc:sldChg>
      <pc:sldChg chg="del">
        <pc:chgData name="paul meaney" userId="8f3b41ac-413d-46e0-bc97-8181c95bcdc2" providerId="ADAL" clId="{8FF7F34A-7772-44C1-B9E8-2F91FC339C58}" dt="2025-02-12T17:55:04.692" v="4105" actId="47"/>
        <pc:sldMkLst>
          <pc:docMk/>
          <pc:sldMk cId="3178098685" sldId="2732"/>
        </pc:sldMkLst>
      </pc:sldChg>
      <pc:sldChg chg="del">
        <pc:chgData name="paul meaney" userId="8f3b41ac-413d-46e0-bc97-8181c95bcdc2" providerId="ADAL" clId="{8FF7F34A-7772-44C1-B9E8-2F91FC339C58}" dt="2025-02-12T17:55:04.999" v="4114" actId="47"/>
        <pc:sldMkLst>
          <pc:docMk/>
          <pc:sldMk cId="945860156" sldId="2733"/>
        </pc:sldMkLst>
      </pc:sldChg>
      <pc:sldChg chg="del">
        <pc:chgData name="paul meaney" userId="8f3b41ac-413d-46e0-bc97-8181c95bcdc2" providerId="ADAL" clId="{8FF7F34A-7772-44C1-B9E8-2F91FC339C58}" dt="2025-02-12T17:55:04.919" v="4112" actId="47"/>
        <pc:sldMkLst>
          <pc:docMk/>
          <pc:sldMk cId="2626180873" sldId="2734"/>
        </pc:sldMkLst>
      </pc:sldChg>
      <pc:sldChg chg="del">
        <pc:chgData name="paul meaney" userId="8f3b41ac-413d-46e0-bc97-8181c95bcdc2" providerId="ADAL" clId="{8FF7F34A-7772-44C1-B9E8-2F91FC339C58}" dt="2025-02-12T17:55:05.029" v="4115" actId="47"/>
        <pc:sldMkLst>
          <pc:docMk/>
          <pc:sldMk cId="3715993997" sldId="2737"/>
        </pc:sldMkLst>
      </pc:sldChg>
      <pc:sldChg chg="del">
        <pc:chgData name="paul meaney" userId="8f3b41ac-413d-46e0-bc97-8181c95bcdc2" providerId="ADAL" clId="{8FF7F34A-7772-44C1-B9E8-2F91FC339C58}" dt="2025-02-12T17:55:05.056" v="4116" actId="47"/>
        <pc:sldMkLst>
          <pc:docMk/>
          <pc:sldMk cId="707838247" sldId="2738"/>
        </pc:sldMkLst>
      </pc:sldChg>
      <pc:sldChg chg="del">
        <pc:chgData name="paul meaney" userId="8f3b41ac-413d-46e0-bc97-8181c95bcdc2" providerId="ADAL" clId="{8FF7F34A-7772-44C1-B9E8-2F91FC339C58}" dt="2025-02-12T17:55:05.109" v="4118" actId="47"/>
        <pc:sldMkLst>
          <pc:docMk/>
          <pc:sldMk cId="1744960853" sldId="2739"/>
        </pc:sldMkLst>
      </pc:sldChg>
      <pc:sldChg chg="del">
        <pc:chgData name="paul meaney" userId="8f3b41ac-413d-46e0-bc97-8181c95bcdc2" providerId="ADAL" clId="{8FF7F34A-7772-44C1-B9E8-2F91FC339C58}" dt="2025-02-12T17:55:06.521" v="4160" actId="47"/>
        <pc:sldMkLst>
          <pc:docMk/>
          <pc:sldMk cId="2433245200" sldId="2740"/>
        </pc:sldMkLst>
      </pc:sldChg>
      <pc:sldChg chg="add del">
        <pc:chgData name="paul meaney" userId="8f3b41ac-413d-46e0-bc97-8181c95bcdc2" providerId="ADAL" clId="{8FF7F34A-7772-44C1-B9E8-2F91FC339C58}" dt="2025-02-12T17:55:14.628" v="4179" actId="47"/>
        <pc:sldMkLst>
          <pc:docMk/>
          <pc:sldMk cId="698157820" sldId="2741"/>
        </pc:sldMkLst>
      </pc:sldChg>
      <pc:sldChg chg="del">
        <pc:chgData name="paul meaney" userId="8f3b41ac-413d-46e0-bc97-8181c95bcdc2" providerId="ADAL" clId="{8FF7F34A-7772-44C1-B9E8-2F91FC339C58}" dt="2025-02-12T17:55:05.344" v="4124" actId="47"/>
        <pc:sldMkLst>
          <pc:docMk/>
          <pc:sldMk cId="3757897688" sldId="2742"/>
        </pc:sldMkLst>
      </pc:sldChg>
      <pc:sldChg chg="del">
        <pc:chgData name="paul meaney" userId="8f3b41ac-413d-46e0-bc97-8181c95bcdc2" providerId="ADAL" clId="{8FF7F34A-7772-44C1-B9E8-2F91FC339C58}" dt="2025-02-12T17:55:05.204" v="4121" actId="47"/>
        <pc:sldMkLst>
          <pc:docMk/>
          <pc:sldMk cId="3573974041" sldId="2743"/>
        </pc:sldMkLst>
      </pc:sldChg>
      <pc:sldChg chg="del">
        <pc:chgData name="paul meaney" userId="8f3b41ac-413d-46e0-bc97-8181c95bcdc2" providerId="ADAL" clId="{8FF7F34A-7772-44C1-B9E8-2F91FC339C58}" dt="2025-02-12T17:55:05.175" v="4120" actId="47"/>
        <pc:sldMkLst>
          <pc:docMk/>
          <pc:sldMk cId="842690487" sldId="2744"/>
        </pc:sldMkLst>
      </pc:sldChg>
      <pc:sldChg chg="del">
        <pc:chgData name="paul meaney" userId="8f3b41ac-413d-46e0-bc97-8181c95bcdc2" providerId="ADAL" clId="{8FF7F34A-7772-44C1-B9E8-2F91FC339C58}" dt="2025-02-12T17:55:05.316" v="4123" actId="47"/>
        <pc:sldMkLst>
          <pc:docMk/>
          <pc:sldMk cId="2780164885" sldId="2746"/>
        </pc:sldMkLst>
      </pc:sldChg>
      <pc:sldChg chg="del">
        <pc:chgData name="paul meaney" userId="8f3b41ac-413d-46e0-bc97-8181c95bcdc2" providerId="ADAL" clId="{8FF7F34A-7772-44C1-B9E8-2F91FC339C58}" dt="2025-02-12T17:55:05.426" v="4127" actId="47"/>
        <pc:sldMkLst>
          <pc:docMk/>
          <pc:sldMk cId="2031488393" sldId="2747"/>
        </pc:sldMkLst>
      </pc:sldChg>
      <pc:sldChg chg="del">
        <pc:chgData name="paul meaney" userId="8f3b41ac-413d-46e0-bc97-8181c95bcdc2" providerId="ADAL" clId="{8FF7F34A-7772-44C1-B9E8-2F91FC339C58}" dt="2025-02-12T17:55:05.733" v="4135" actId="47"/>
        <pc:sldMkLst>
          <pc:docMk/>
          <pc:sldMk cId="221816741" sldId="2748"/>
        </pc:sldMkLst>
      </pc:sldChg>
      <pc:sldChg chg="del">
        <pc:chgData name="paul meaney" userId="8f3b41ac-413d-46e0-bc97-8181c95bcdc2" providerId="ADAL" clId="{8FF7F34A-7772-44C1-B9E8-2F91FC339C58}" dt="2025-02-12T17:55:05.757" v="4136" actId="47"/>
        <pc:sldMkLst>
          <pc:docMk/>
          <pc:sldMk cId="227194062" sldId="2749"/>
        </pc:sldMkLst>
      </pc:sldChg>
      <pc:sldChg chg="del">
        <pc:chgData name="paul meaney" userId="8f3b41ac-413d-46e0-bc97-8181c95bcdc2" providerId="ADAL" clId="{8FF7F34A-7772-44C1-B9E8-2F91FC339C58}" dt="2025-02-12T17:55:05.901" v="4141" actId="47"/>
        <pc:sldMkLst>
          <pc:docMk/>
          <pc:sldMk cId="3263437599" sldId="2750"/>
        </pc:sldMkLst>
      </pc:sldChg>
      <pc:sldChg chg="del">
        <pc:chgData name="paul meaney" userId="8f3b41ac-413d-46e0-bc97-8181c95bcdc2" providerId="ADAL" clId="{8FF7F34A-7772-44C1-B9E8-2F91FC339C58}" dt="2025-02-12T17:55:06.335" v="4154" actId="47"/>
        <pc:sldMkLst>
          <pc:docMk/>
          <pc:sldMk cId="55830409" sldId="2751"/>
        </pc:sldMkLst>
      </pc:sldChg>
      <pc:sldChg chg="del">
        <pc:chgData name="paul meaney" userId="8f3b41ac-413d-46e0-bc97-8181c95bcdc2" providerId="ADAL" clId="{8FF7F34A-7772-44C1-B9E8-2F91FC339C58}" dt="2025-02-12T17:55:06.436" v="4157" actId="47"/>
        <pc:sldMkLst>
          <pc:docMk/>
          <pc:sldMk cId="3861508704" sldId="2752"/>
        </pc:sldMkLst>
      </pc:sldChg>
      <pc:sldChg chg="del">
        <pc:chgData name="paul meaney" userId="8f3b41ac-413d-46e0-bc97-8181c95bcdc2" providerId="ADAL" clId="{8FF7F34A-7772-44C1-B9E8-2F91FC339C58}" dt="2025-02-12T17:55:06.462" v="4158" actId="47"/>
        <pc:sldMkLst>
          <pc:docMk/>
          <pc:sldMk cId="2913795643" sldId="2753"/>
        </pc:sldMkLst>
      </pc:sldChg>
      <pc:sldChg chg="del">
        <pc:chgData name="paul meaney" userId="8f3b41ac-413d-46e0-bc97-8181c95bcdc2" providerId="ADAL" clId="{8FF7F34A-7772-44C1-B9E8-2F91FC339C58}" dt="2025-02-12T17:55:06.498" v="4159" actId="47"/>
        <pc:sldMkLst>
          <pc:docMk/>
          <pc:sldMk cId="2280255033" sldId="2754"/>
        </pc:sldMkLst>
      </pc:sldChg>
      <pc:sldChg chg="del">
        <pc:chgData name="paul meaney" userId="8f3b41ac-413d-46e0-bc97-8181c95bcdc2" providerId="ADAL" clId="{8FF7F34A-7772-44C1-B9E8-2F91FC339C58}" dt="2025-02-12T17:55:07.769" v="4162" actId="47"/>
        <pc:sldMkLst>
          <pc:docMk/>
          <pc:sldMk cId="3492730087" sldId="2756"/>
        </pc:sldMkLst>
      </pc:sldChg>
      <pc:sldChg chg="del">
        <pc:chgData name="paul meaney" userId="8f3b41ac-413d-46e0-bc97-8181c95bcdc2" providerId="ADAL" clId="{8FF7F34A-7772-44C1-B9E8-2F91FC339C58}" dt="2025-02-12T17:55:07.979" v="4163" actId="47"/>
        <pc:sldMkLst>
          <pc:docMk/>
          <pc:sldMk cId="2272541134" sldId="2757"/>
        </pc:sldMkLst>
      </pc:sldChg>
      <pc:sldChg chg="del">
        <pc:chgData name="paul meaney" userId="8f3b41ac-413d-46e0-bc97-8181c95bcdc2" providerId="ADAL" clId="{8FF7F34A-7772-44C1-B9E8-2F91FC339C58}" dt="2025-02-12T17:55:08.141" v="4164" actId="47"/>
        <pc:sldMkLst>
          <pc:docMk/>
          <pc:sldMk cId="813501905" sldId="2758"/>
        </pc:sldMkLst>
      </pc:sldChg>
      <pc:sldChg chg="del">
        <pc:chgData name="paul meaney" userId="8f3b41ac-413d-46e0-bc97-8181c95bcdc2" providerId="ADAL" clId="{8FF7F34A-7772-44C1-B9E8-2F91FC339C58}" dt="2025-02-12T17:55:08.331" v="4165" actId="47"/>
        <pc:sldMkLst>
          <pc:docMk/>
          <pc:sldMk cId="15988088" sldId="2759"/>
        </pc:sldMkLst>
      </pc:sldChg>
      <pc:sldChg chg="del">
        <pc:chgData name="paul meaney" userId="8f3b41ac-413d-46e0-bc97-8181c95bcdc2" providerId="ADAL" clId="{8FF7F34A-7772-44C1-B9E8-2F91FC339C58}" dt="2025-02-12T17:55:08.492" v="4166" actId="47"/>
        <pc:sldMkLst>
          <pc:docMk/>
          <pc:sldMk cId="4224850040" sldId="2760"/>
        </pc:sldMkLst>
      </pc:sldChg>
      <pc:sldChg chg="del">
        <pc:chgData name="paul meaney" userId="8f3b41ac-413d-46e0-bc97-8181c95bcdc2" providerId="ADAL" clId="{8FF7F34A-7772-44C1-B9E8-2F91FC339C58}" dt="2025-02-12T17:55:08.684" v="4167" actId="47"/>
        <pc:sldMkLst>
          <pc:docMk/>
          <pc:sldMk cId="4198320213" sldId="2761"/>
        </pc:sldMkLst>
      </pc:sldChg>
      <pc:sldChg chg="del">
        <pc:chgData name="paul meaney" userId="8f3b41ac-413d-46e0-bc97-8181c95bcdc2" providerId="ADAL" clId="{8FF7F34A-7772-44C1-B9E8-2F91FC339C58}" dt="2025-02-12T17:55:09.054" v="4169" actId="47"/>
        <pc:sldMkLst>
          <pc:docMk/>
          <pc:sldMk cId="4019987095" sldId="2763"/>
        </pc:sldMkLst>
      </pc:sldChg>
      <pc:sldChg chg="del">
        <pc:chgData name="paul meaney" userId="8f3b41ac-413d-46e0-bc97-8181c95bcdc2" providerId="ADAL" clId="{8FF7F34A-7772-44C1-B9E8-2F91FC339C58}" dt="2025-02-12T17:55:08.854" v="4168" actId="47"/>
        <pc:sldMkLst>
          <pc:docMk/>
          <pc:sldMk cId="2933589954" sldId="2764"/>
        </pc:sldMkLst>
      </pc:sldChg>
      <pc:sldChg chg="del">
        <pc:chgData name="paul meaney" userId="8f3b41ac-413d-46e0-bc97-8181c95bcdc2" providerId="ADAL" clId="{8FF7F34A-7772-44C1-B9E8-2F91FC339C58}" dt="2025-02-12T17:55:10.296" v="4171" actId="47"/>
        <pc:sldMkLst>
          <pc:docMk/>
          <pc:sldMk cId="3414623989" sldId="2765"/>
        </pc:sldMkLst>
      </pc:sldChg>
      <pc:sldChg chg="del">
        <pc:chgData name="paul meaney" userId="8f3b41ac-413d-46e0-bc97-8181c95bcdc2" providerId="ADAL" clId="{8FF7F34A-7772-44C1-B9E8-2F91FC339C58}" dt="2025-02-12T17:55:06.110" v="4147" actId="47"/>
        <pc:sldMkLst>
          <pc:docMk/>
          <pc:sldMk cId="2892972429" sldId="2767"/>
        </pc:sldMkLst>
      </pc:sldChg>
      <pc:sldChg chg="del">
        <pc:chgData name="paul meaney" userId="8f3b41ac-413d-46e0-bc97-8181c95bcdc2" providerId="ADAL" clId="{8FF7F34A-7772-44C1-B9E8-2F91FC339C58}" dt="2025-02-12T17:55:09.925" v="4170" actId="47"/>
        <pc:sldMkLst>
          <pc:docMk/>
          <pc:sldMk cId="4183779183" sldId="2768"/>
        </pc:sldMkLst>
      </pc:sldChg>
      <pc:sldChg chg="del">
        <pc:chgData name="paul meaney" userId="8f3b41ac-413d-46e0-bc97-8181c95bcdc2" providerId="ADAL" clId="{8FF7F34A-7772-44C1-B9E8-2F91FC339C58}" dt="2025-02-12T17:55:05.976" v="4143" actId="47"/>
        <pc:sldMkLst>
          <pc:docMk/>
          <pc:sldMk cId="3648324494" sldId="2769"/>
        </pc:sldMkLst>
      </pc:sldChg>
      <pc:sldChg chg="del">
        <pc:chgData name="paul meaney" userId="8f3b41ac-413d-46e0-bc97-8181c95bcdc2" providerId="ADAL" clId="{8FF7F34A-7772-44C1-B9E8-2F91FC339C58}" dt="2025-02-12T17:55:06.049" v="4145" actId="47"/>
        <pc:sldMkLst>
          <pc:docMk/>
          <pc:sldMk cId="210536247" sldId="2770"/>
        </pc:sldMkLst>
      </pc:sldChg>
      <pc:sldChg chg="del">
        <pc:chgData name="paul meaney" userId="8f3b41ac-413d-46e0-bc97-8181c95bcdc2" providerId="ADAL" clId="{8FF7F34A-7772-44C1-B9E8-2F91FC339C58}" dt="2025-02-12T17:55:05.864" v="4140" actId="47"/>
        <pc:sldMkLst>
          <pc:docMk/>
          <pc:sldMk cId="736021339" sldId="2771"/>
        </pc:sldMkLst>
      </pc:sldChg>
      <pc:sldChg chg="del">
        <pc:chgData name="paul meaney" userId="8f3b41ac-413d-46e0-bc97-8181c95bcdc2" providerId="ADAL" clId="{8FF7F34A-7772-44C1-B9E8-2F91FC339C58}" dt="2025-02-12T17:55:06.136" v="4148" actId="47"/>
        <pc:sldMkLst>
          <pc:docMk/>
          <pc:sldMk cId="2141557623" sldId="2772"/>
        </pc:sldMkLst>
      </pc:sldChg>
      <pc:sldChg chg="del">
        <pc:chgData name="paul meaney" userId="8f3b41ac-413d-46e0-bc97-8181c95bcdc2" providerId="ADAL" clId="{8FF7F34A-7772-44C1-B9E8-2F91FC339C58}" dt="2025-02-12T17:55:05.928" v="4142" actId="47"/>
        <pc:sldMkLst>
          <pc:docMk/>
          <pc:sldMk cId="2894074044" sldId="2773"/>
        </pc:sldMkLst>
      </pc:sldChg>
      <pc:sldChg chg="del">
        <pc:chgData name="paul meaney" userId="8f3b41ac-413d-46e0-bc97-8181c95bcdc2" providerId="ADAL" clId="{8FF7F34A-7772-44C1-B9E8-2F91FC339C58}" dt="2025-02-12T17:55:06.081" v="4146" actId="47"/>
        <pc:sldMkLst>
          <pc:docMk/>
          <pc:sldMk cId="3066690957" sldId="2774"/>
        </pc:sldMkLst>
      </pc:sldChg>
      <pc:sldChg chg="del">
        <pc:chgData name="paul meaney" userId="8f3b41ac-413d-46e0-bc97-8181c95bcdc2" providerId="ADAL" clId="{8FF7F34A-7772-44C1-B9E8-2F91FC339C58}" dt="2025-02-12T11:45:23.589" v="853" actId="47"/>
        <pc:sldMkLst>
          <pc:docMk/>
          <pc:sldMk cId="3034868619" sldId="2775"/>
        </pc:sldMkLst>
      </pc:sldChg>
      <pc:sldChg chg="del">
        <pc:chgData name="paul meaney" userId="8f3b41ac-413d-46e0-bc97-8181c95bcdc2" providerId="ADAL" clId="{8FF7F34A-7772-44C1-B9E8-2F91FC339C58}" dt="2025-02-12T17:55:06.004" v="4144" actId="47"/>
        <pc:sldMkLst>
          <pc:docMk/>
          <pc:sldMk cId="1224409761" sldId="2777"/>
        </pc:sldMkLst>
      </pc:sldChg>
      <pc:sldChg chg="del">
        <pc:chgData name="paul meaney" userId="8f3b41ac-413d-46e0-bc97-8181c95bcdc2" providerId="ADAL" clId="{8FF7F34A-7772-44C1-B9E8-2F91FC339C58}" dt="2025-02-12T17:55:04.848" v="4110" actId="47"/>
        <pc:sldMkLst>
          <pc:docMk/>
          <pc:sldMk cId="3874314218" sldId="2778"/>
        </pc:sldMkLst>
      </pc:sldChg>
      <pc:sldChg chg="modSp">
        <pc:chgData name="paul meaney" userId="8f3b41ac-413d-46e0-bc97-8181c95bcdc2" providerId="ADAL" clId="{8FF7F34A-7772-44C1-B9E8-2F91FC339C58}" dt="2025-02-12T11:33:04.468" v="239" actId="20577"/>
        <pc:sldMkLst>
          <pc:docMk/>
          <pc:sldMk cId="363249733" sldId="2779"/>
        </pc:sldMkLst>
        <pc:spChg chg="mod">
          <ac:chgData name="paul meaney" userId="8f3b41ac-413d-46e0-bc97-8181c95bcdc2" providerId="ADAL" clId="{8FF7F34A-7772-44C1-B9E8-2F91FC339C58}" dt="2025-02-12T11:33:04.468" v="239" actId="20577"/>
          <ac:spMkLst>
            <pc:docMk/>
            <pc:sldMk cId="363249733" sldId="2779"/>
            <ac:spMk id="2" creationId="{7A1BB1CC-23FE-DBC1-428A-3EA9B73F8D2A}"/>
          </ac:spMkLst>
        </pc:spChg>
      </pc:sldChg>
      <pc:sldChg chg="del">
        <pc:chgData name="paul meaney" userId="8f3b41ac-413d-46e0-bc97-8181c95bcdc2" providerId="ADAL" clId="{8FF7F34A-7772-44C1-B9E8-2F91FC339C58}" dt="2025-02-12T17:55:10.507" v="4172" actId="47"/>
        <pc:sldMkLst>
          <pc:docMk/>
          <pc:sldMk cId="2995112137" sldId="2780"/>
        </pc:sldMkLst>
      </pc:sldChg>
      <pc:sldChg chg="del">
        <pc:chgData name="paul meaney" userId="8f3b41ac-413d-46e0-bc97-8181c95bcdc2" providerId="ADAL" clId="{8FF7F34A-7772-44C1-B9E8-2F91FC339C58}" dt="2025-02-12T17:55:10.718" v="4173" actId="47"/>
        <pc:sldMkLst>
          <pc:docMk/>
          <pc:sldMk cId="1969032313" sldId="2782"/>
        </pc:sldMkLst>
      </pc:sldChg>
      <pc:sldChg chg="del">
        <pc:chgData name="paul meaney" userId="8f3b41ac-413d-46e0-bc97-8181c95bcdc2" providerId="ADAL" clId="{8FF7F34A-7772-44C1-B9E8-2F91FC339C58}" dt="2025-02-12T17:55:11.595" v="4174" actId="47"/>
        <pc:sldMkLst>
          <pc:docMk/>
          <pc:sldMk cId="2258110820" sldId="2783"/>
        </pc:sldMkLst>
      </pc:sldChg>
      <pc:sldChg chg="del">
        <pc:chgData name="paul meaney" userId="8f3b41ac-413d-46e0-bc97-8181c95bcdc2" providerId="ADAL" clId="{8FF7F34A-7772-44C1-B9E8-2F91FC339C58}" dt="2025-02-12T17:55:12.390" v="4177" actId="47"/>
        <pc:sldMkLst>
          <pc:docMk/>
          <pc:sldMk cId="3339374927" sldId="2784"/>
        </pc:sldMkLst>
      </pc:sldChg>
      <pc:sldChg chg="del">
        <pc:chgData name="paul meaney" userId="8f3b41ac-413d-46e0-bc97-8181c95bcdc2" providerId="ADAL" clId="{8FF7F34A-7772-44C1-B9E8-2F91FC339C58}" dt="2025-02-12T17:55:11.828" v="4175" actId="47"/>
        <pc:sldMkLst>
          <pc:docMk/>
          <pc:sldMk cId="746219198" sldId="2785"/>
        </pc:sldMkLst>
      </pc:sldChg>
      <pc:sldChg chg="del">
        <pc:chgData name="paul meaney" userId="8f3b41ac-413d-46e0-bc97-8181c95bcdc2" providerId="ADAL" clId="{8FF7F34A-7772-44C1-B9E8-2F91FC339C58}" dt="2025-02-12T17:55:12.065" v="4176" actId="47"/>
        <pc:sldMkLst>
          <pc:docMk/>
          <pc:sldMk cId="2426971986" sldId="2786"/>
        </pc:sldMkLst>
      </pc:sldChg>
      <pc:sldChg chg="modSp add mod">
        <pc:chgData name="paul meaney" userId="8f3b41ac-413d-46e0-bc97-8181c95bcdc2" providerId="ADAL" clId="{8FF7F34A-7772-44C1-B9E8-2F91FC339C58}" dt="2025-02-12T16:29:12.613" v="3892" actId="6549"/>
        <pc:sldMkLst>
          <pc:docMk/>
          <pc:sldMk cId="1952372491" sldId="2807"/>
        </pc:sldMkLst>
        <pc:spChg chg="mod">
          <ac:chgData name="paul meaney" userId="8f3b41ac-413d-46e0-bc97-8181c95bcdc2" providerId="ADAL" clId="{8FF7F34A-7772-44C1-B9E8-2F91FC339C58}" dt="2025-02-12T16:29:12.613" v="3892" actId="6549"/>
          <ac:spMkLst>
            <pc:docMk/>
            <pc:sldMk cId="1952372491" sldId="2807"/>
            <ac:spMk id="2" creationId="{33D88712-9055-128C-D0C8-18693A4F348E}"/>
          </ac:spMkLst>
        </pc:spChg>
      </pc:sldChg>
      <pc:sldChg chg="modSp add mod">
        <pc:chgData name="paul meaney" userId="8f3b41ac-413d-46e0-bc97-8181c95bcdc2" providerId="ADAL" clId="{8FF7F34A-7772-44C1-B9E8-2F91FC339C58}" dt="2025-02-12T16:32:08.240" v="3895" actId="6549"/>
        <pc:sldMkLst>
          <pc:docMk/>
          <pc:sldMk cId="3273146632" sldId="2808"/>
        </pc:sldMkLst>
        <pc:spChg chg="mod">
          <ac:chgData name="paul meaney" userId="8f3b41ac-413d-46e0-bc97-8181c95bcdc2" providerId="ADAL" clId="{8FF7F34A-7772-44C1-B9E8-2F91FC339C58}" dt="2025-02-12T16:32:08.240" v="3895" actId="6549"/>
          <ac:spMkLst>
            <pc:docMk/>
            <pc:sldMk cId="3273146632" sldId="2808"/>
            <ac:spMk id="2" creationId="{CD05A7E1-6727-F40B-6B65-3B6E1F216018}"/>
          </ac:spMkLst>
        </pc:spChg>
      </pc:sldChg>
      <pc:sldChg chg="modSp add mod">
        <pc:chgData name="paul meaney" userId="8f3b41ac-413d-46e0-bc97-8181c95bcdc2" providerId="ADAL" clId="{8FF7F34A-7772-44C1-B9E8-2F91FC339C58}" dt="2025-02-12T11:42:18.876" v="689" actId="20577"/>
        <pc:sldMkLst>
          <pc:docMk/>
          <pc:sldMk cId="1290571495" sldId="2996"/>
        </pc:sldMkLst>
        <pc:graphicFrameChg chg="mod modGraphic">
          <ac:chgData name="paul meaney" userId="8f3b41ac-413d-46e0-bc97-8181c95bcdc2" providerId="ADAL" clId="{8FF7F34A-7772-44C1-B9E8-2F91FC339C58}" dt="2025-02-12T11:42:18.876" v="689" actId="20577"/>
          <ac:graphicFrameMkLst>
            <pc:docMk/>
            <pc:sldMk cId="1290571495" sldId="2996"/>
            <ac:graphicFrameMk id="5" creationId="{FF994910-32F0-A61F-26E2-9AB3FC4AB4DF}"/>
          </ac:graphicFrameMkLst>
        </pc:graphicFrameChg>
      </pc:sldChg>
      <pc:sldChg chg="modSp add mod">
        <pc:chgData name="paul meaney" userId="8f3b41ac-413d-46e0-bc97-8181c95bcdc2" providerId="ADAL" clId="{8FF7F34A-7772-44C1-B9E8-2F91FC339C58}" dt="2025-02-12T11:43:05.182" v="739" actId="313"/>
        <pc:sldMkLst>
          <pc:docMk/>
          <pc:sldMk cId="2348755634" sldId="2997"/>
        </pc:sldMkLst>
        <pc:graphicFrameChg chg="mod modGraphic">
          <ac:chgData name="paul meaney" userId="8f3b41ac-413d-46e0-bc97-8181c95bcdc2" providerId="ADAL" clId="{8FF7F34A-7772-44C1-B9E8-2F91FC339C58}" dt="2025-02-12T11:43:05.182" v="739" actId="313"/>
          <ac:graphicFrameMkLst>
            <pc:docMk/>
            <pc:sldMk cId="2348755634" sldId="2997"/>
            <ac:graphicFrameMk id="5" creationId="{C8CC7EB2-A0A3-E11F-F43D-0935381A531D}"/>
          </ac:graphicFrameMkLst>
        </pc:graphicFrameChg>
      </pc:sldChg>
      <pc:sldChg chg="new del">
        <pc:chgData name="paul meaney" userId="8f3b41ac-413d-46e0-bc97-8181c95bcdc2" providerId="ADAL" clId="{8FF7F34A-7772-44C1-B9E8-2F91FC339C58}" dt="2025-02-12T11:57:18.103" v="1379" actId="47"/>
        <pc:sldMkLst>
          <pc:docMk/>
          <pc:sldMk cId="893146034" sldId="2998"/>
        </pc:sldMkLst>
      </pc:sldChg>
      <pc:sldChg chg="addSp delSp modSp new mod setBg">
        <pc:chgData name="paul meaney" userId="8f3b41ac-413d-46e0-bc97-8181c95bcdc2" providerId="ADAL" clId="{8FF7F34A-7772-44C1-B9E8-2F91FC339C58}" dt="2025-02-12T12:29:17.093" v="3327" actId="26606"/>
        <pc:sldMkLst>
          <pc:docMk/>
          <pc:sldMk cId="2905496619" sldId="2998"/>
        </pc:sldMkLst>
        <pc:spChg chg="mod">
          <ac:chgData name="paul meaney" userId="8f3b41ac-413d-46e0-bc97-8181c95bcdc2" providerId="ADAL" clId="{8FF7F34A-7772-44C1-B9E8-2F91FC339C58}" dt="2025-02-12T12:29:09.229" v="3326" actId="26606"/>
          <ac:spMkLst>
            <pc:docMk/>
            <pc:sldMk cId="2905496619" sldId="2998"/>
            <ac:spMk id="2" creationId="{542C87A6-EB25-CD85-1F0E-EC571E30BB62}"/>
          </ac:spMkLst>
        </pc:spChg>
        <pc:spChg chg="mod">
          <ac:chgData name="paul meaney" userId="8f3b41ac-413d-46e0-bc97-8181c95bcdc2" providerId="ADAL" clId="{8FF7F34A-7772-44C1-B9E8-2F91FC339C58}" dt="2025-02-12T12:29:09.229" v="3326" actId="26606"/>
          <ac:spMkLst>
            <pc:docMk/>
            <pc:sldMk cId="2905496619" sldId="2998"/>
            <ac:spMk id="4" creationId="{38B3C281-B3BA-6DD9-DE19-4337C19DF3D5}"/>
          </ac:spMkLst>
        </pc:spChg>
        <pc:graphicFrameChg chg="add mod modGraphic">
          <ac:chgData name="paul meaney" userId="8f3b41ac-413d-46e0-bc97-8181c95bcdc2" providerId="ADAL" clId="{8FF7F34A-7772-44C1-B9E8-2F91FC339C58}" dt="2025-02-12T12:29:17.093" v="3327" actId="26606"/>
          <ac:graphicFrameMkLst>
            <pc:docMk/>
            <pc:sldMk cId="2905496619" sldId="2998"/>
            <ac:graphicFrameMk id="6" creationId="{A9879B5F-3273-1A6B-2D47-E0695032EC4B}"/>
          </ac:graphicFrameMkLst>
        </pc:graphicFrameChg>
      </pc:sldChg>
      <pc:sldChg chg="modSp add mod">
        <pc:chgData name="paul meaney" userId="8f3b41ac-413d-46e0-bc97-8181c95bcdc2" providerId="ADAL" clId="{8FF7F34A-7772-44C1-B9E8-2F91FC339C58}" dt="2025-02-12T12:06:16.434" v="2555" actId="20577"/>
        <pc:sldMkLst>
          <pc:docMk/>
          <pc:sldMk cId="2986980399" sldId="2999"/>
        </pc:sldMkLst>
        <pc:spChg chg="mod">
          <ac:chgData name="paul meaney" userId="8f3b41ac-413d-46e0-bc97-8181c95bcdc2" providerId="ADAL" clId="{8FF7F34A-7772-44C1-B9E8-2F91FC339C58}" dt="2025-02-12T11:59:54.514" v="1848" actId="20577"/>
          <ac:spMkLst>
            <pc:docMk/>
            <pc:sldMk cId="2986980399" sldId="2999"/>
            <ac:spMk id="2" creationId="{82D1A21F-9069-7390-5FB0-1FE5AB9EE3DA}"/>
          </ac:spMkLst>
        </pc:spChg>
        <pc:graphicFrameChg chg="modGraphic">
          <ac:chgData name="paul meaney" userId="8f3b41ac-413d-46e0-bc97-8181c95bcdc2" providerId="ADAL" clId="{8FF7F34A-7772-44C1-B9E8-2F91FC339C58}" dt="2025-02-12T12:06:16.434" v="2555" actId="20577"/>
          <ac:graphicFrameMkLst>
            <pc:docMk/>
            <pc:sldMk cId="2986980399" sldId="2999"/>
            <ac:graphicFrameMk id="5" creationId="{87F5E19C-479A-58BA-C664-D0612691A471}"/>
          </ac:graphicFrameMkLst>
        </pc:graphicFrameChg>
      </pc:sldChg>
      <pc:sldChg chg="modSp add mod">
        <pc:chgData name="paul meaney" userId="8f3b41ac-413d-46e0-bc97-8181c95bcdc2" providerId="ADAL" clId="{8FF7F34A-7772-44C1-B9E8-2F91FC339C58}" dt="2025-02-12T12:30:20.752" v="3425" actId="20577"/>
        <pc:sldMkLst>
          <pc:docMk/>
          <pc:sldMk cId="2514406720" sldId="3000"/>
        </pc:sldMkLst>
        <pc:graphicFrameChg chg="modGraphic">
          <ac:chgData name="paul meaney" userId="8f3b41ac-413d-46e0-bc97-8181c95bcdc2" providerId="ADAL" clId="{8FF7F34A-7772-44C1-B9E8-2F91FC339C58}" dt="2025-02-12T12:30:20.752" v="3425" actId="20577"/>
          <ac:graphicFrameMkLst>
            <pc:docMk/>
            <pc:sldMk cId="2514406720" sldId="3000"/>
            <ac:graphicFrameMk id="5" creationId="{B14E89F6-9AE7-C11C-B9C3-BC84BBDE716B}"/>
          </ac:graphicFrameMkLst>
        </pc:graphicFrameChg>
      </pc:sldChg>
      <pc:sldChg chg="modSp new del mod">
        <pc:chgData name="paul meaney" userId="8f3b41ac-413d-46e0-bc97-8181c95bcdc2" providerId="ADAL" clId="{8FF7F34A-7772-44C1-B9E8-2F91FC339C58}" dt="2025-02-12T12:40:54.214" v="3578" actId="47"/>
        <pc:sldMkLst>
          <pc:docMk/>
          <pc:sldMk cId="2625779367" sldId="3001"/>
        </pc:sldMkLst>
      </pc:sldChg>
      <pc:sldChg chg="modSp add mod">
        <pc:chgData name="paul meaney" userId="8f3b41ac-413d-46e0-bc97-8181c95bcdc2" providerId="ADAL" clId="{8FF7F34A-7772-44C1-B9E8-2F91FC339C58}" dt="2025-02-12T12:47:47.189" v="3680" actId="2165"/>
        <pc:sldMkLst>
          <pc:docMk/>
          <pc:sldMk cId="1292936600" sldId="3002"/>
        </pc:sldMkLst>
        <pc:spChg chg="mod">
          <ac:chgData name="paul meaney" userId="8f3b41ac-413d-46e0-bc97-8181c95bcdc2" providerId="ADAL" clId="{8FF7F34A-7772-44C1-B9E8-2F91FC339C58}" dt="2025-02-12T12:41:00.229" v="3604" actId="20577"/>
          <ac:spMkLst>
            <pc:docMk/>
            <pc:sldMk cId="1292936600" sldId="3002"/>
            <ac:spMk id="2" creationId="{F3C51E4C-7C58-0390-091B-C04665D54A9E}"/>
          </ac:spMkLst>
        </pc:spChg>
        <pc:graphicFrameChg chg="mod modGraphic">
          <ac:chgData name="paul meaney" userId="8f3b41ac-413d-46e0-bc97-8181c95bcdc2" providerId="ADAL" clId="{8FF7F34A-7772-44C1-B9E8-2F91FC339C58}" dt="2025-02-12T12:47:47.189" v="3680" actId="2165"/>
          <ac:graphicFrameMkLst>
            <pc:docMk/>
            <pc:sldMk cId="1292936600" sldId="3002"/>
            <ac:graphicFrameMk id="5" creationId="{41171E1F-CCCF-D9EC-1435-27ACE3ABFEBD}"/>
          </ac:graphicFrameMkLst>
        </pc:graphicFrameChg>
      </pc:sldChg>
      <pc:sldChg chg="modSp add mod">
        <pc:chgData name="paul meaney" userId="8f3b41ac-413d-46e0-bc97-8181c95bcdc2" providerId="ADAL" clId="{8FF7F34A-7772-44C1-B9E8-2F91FC339C58}" dt="2025-02-12T12:47:37.672" v="3679"/>
        <pc:sldMkLst>
          <pc:docMk/>
          <pc:sldMk cId="893063012" sldId="3003"/>
        </pc:sldMkLst>
        <pc:graphicFrameChg chg="mod modGraphic">
          <ac:chgData name="paul meaney" userId="8f3b41ac-413d-46e0-bc97-8181c95bcdc2" providerId="ADAL" clId="{8FF7F34A-7772-44C1-B9E8-2F91FC339C58}" dt="2025-02-12T12:47:37.672" v="3679"/>
          <ac:graphicFrameMkLst>
            <pc:docMk/>
            <pc:sldMk cId="893063012" sldId="3003"/>
            <ac:graphicFrameMk id="5" creationId="{EED47DDF-ECD7-18B9-A696-121109817BF7}"/>
          </ac:graphicFrameMkLst>
        </pc:graphicFrameChg>
      </pc:sldChg>
      <pc:sldChg chg="modSp add mod">
        <pc:chgData name="paul meaney" userId="8f3b41ac-413d-46e0-bc97-8181c95bcdc2" providerId="ADAL" clId="{8FF7F34A-7772-44C1-B9E8-2F91FC339C58}" dt="2025-02-12T12:46:13.900" v="3665" actId="2165"/>
        <pc:sldMkLst>
          <pc:docMk/>
          <pc:sldMk cId="3893928072" sldId="3004"/>
        </pc:sldMkLst>
        <pc:graphicFrameChg chg="mod modGraphic">
          <ac:chgData name="paul meaney" userId="8f3b41ac-413d-46e0-bc97-8181c95bcdc2" providerId="ADAL" clId="{8FF7F34A-7772-44C1-B9E8-2F91FC339C58}" dt="2025-02-12T12:46:13.900" v="3665" actId="2165"/>
          <ac:graphicFrameMkLst>
            <pc:docMk/>
            <pc:sldMk cId="3893928072" sldId="3004"/>
            <ac:graphicFrameMk id="5" creationId="{8A28376E-9735-4D55-EDBF-D96358B4B294}"/>
          </ac:graphicFrameMkLst>
        </pc:graphicFrameChg>
      </pc:sldChg>
      <pc:sldChg chg="modSp add mod">
        <pc:chgData name="paul meaney" userId="8f3b41ac-413d-46e0-bc97-8181c95bcdc2" providerId="ADAL" clId="{8FF7F34A-7772-44C1-B9E8-2F91FC339C58}" dt="2025-02-12T12:47:20.045" v="3676" actId="20577"/>
        <pc:sldMkLst>
          <pc:docMk/>
          <pc:sldMk cId="4010661618" sldId="3005"/>
        </pc:sldMkLst>
        <pc:graphicFrameChg chg="modGraphic">
          <ac:chgData name="paul meaney" userId="8f3b41ac-413d-46e0-bc97-8181c95bcdc2" providerId="ADAL" clId="{8FF7F34A-7772-44C1-B9E8-2F91FC339C58}" dt="2025-02-12T12:47:20.045" v="3676" actId="20577"/>
          <ac:graphicFrameMkLst>
            <pc:docMk/>
            <pc:sldMk cId="4010661618" sldId="3005"/>
            <ac:graphicFrameMk id="5" creationId="{195BBC1D-EF25-A010-8F24-22367DD8CAF1}"/>
          </ac:graphicFrameMkLst>
        </pc:graphicFrameChg>
      </pc:sldChg>
      <pc:sldChg chg="addSp delSp add del setBg delDesignElem">
        <pc:chgData name="paul meaney" userId="8f3b41ac-413d-46e0-bc97-8181c95bcdc2" providerId="ADAL" clId="{8FF7F34A-7772-44C1-B9E8-2F91FC339C58}" dt="2025-02-12T13:50:11.391" v="3739"/>
        <pc:sldMkLst>
          <pc:docMk/>
          <pc:sldMk cId="2941257913" sldId="3006"/>
        </pc:sldMkLst>
      </pc:sldChg>
      <pc:sldChg chg="modSp add del mod ord">
        <pc:chgData name="paul meaney" userId="8f3b41ac-413d-46e0-bc97-8181c95bcdc2" providerId="ADAL" clId="{8FF7F34A-7772-44C1-B9E8-2F91FC339C58}" dt="2025-02-12T13:50:36.540" v="3746"/>
        <pc:sldMkLst>
          <pc:docMk/>
          <pc:sldMk cId="3024315452" sldId="3006"/>
        </pc:sldMkLst>
        <pc:spChg chg="mod">
          <ac:chgData name="paul meaney" userId="8f3b41ac-413d-46e0-bc97-8181c95bcdc2" providerId="ADAL" clId="{8FF7F34A-7772-44C1-B9E8-2F91FC339C58}" dt="2025-02-12T12:48:37.764" v="3709" actId="20577"/>
          <ac:spMkLst>
            <pc:docMk/>
            <pc:sldMk cId="3024315452" sldId="3006"/>
            <ac:spMk id="5" creationId="{A89D7840-D66E-1828-B87F-8909E840FD8F}"/>
          </ac:spMkLst>
        </pc:spChg>
      </pc:sldChg>
      <pc:sldChg chg="modSp add del mod ord">
        <pc:chgData name="paul meaney" userId="8f3b41ac-413d-46e0-bc97-8181c95bcdc2" providerId="ADAL" clId="{8FF7F34A-7772-44C1-B9E8-2F91FC339C58}" dt="2025-02-12T13:50:38.352" v="3748"/>
        <pc:sldMkLst>
          <pc:docMk/>
          <pc:sldMk cId="7781706" sldId="3007"/>
        </pc:sldMkLst>
        <pc:spChg chg="mod">
          <ac:chgData name="paul meaney" userId="8f3b41ac-413d-46e0-bc97-8181c95bcdc2" providerId="ADAL" clId="{8FF7F34A-7772-44C1-B9E8-2F91FC339C58}" dt="2025-02-12T12:48:58.012" v="3734" actId="20577"/>
          <ac:spMkLst>
            <pc:docMk/>
            <pc:sldMk cId="7781706" sldId="3007"/>
            <ac:spMk id="5" creationId="{6BDA96CC-55E9-6589-16D3-C4D0424016B7}"/>
          </ac:spMkLst>
        </pc:spChg>
      </pc:sldChg>
      <pc:sldChg chg="addSp delSp add del setBg delDesignElem">
        <pc:chgData name="paul meaney" userId="8f3b41ac-413d-46e0-bc97-8181c95bcdc2" providerId="ADAL" clId="{8FF7F34A-7772-44C1-B9E8-2F91FC339C58}" dt="2025-02-12T13:50:11.391" v="3739"/>
        <pc:sldMkLst>
          <pc:docMk/>
          <pc:sldMk cId="2837843726" sldId="3007"/>
        </pc:sldMkLst>
      </pc:sldChg>
      <pc:sldChg chg="add">
        <pc:chgData name="paul meaney" userId="8f3b41ac-413d-46e0-bc97-8181c95bcdc2" providerId="ADAL" clId="{8FF7F34A-7772-44C1-B9E8-2F91FC339C58}" dt="2025-02-12T16:07:02.443" v="3759"/>
        <pc:sldMkLst>
          <pc:docMk/>
          <pc:sldMk cId="231642469" sldId="3008"/>
        </pc:sldMkLst>
      </pc:sldChg>
      <pc:sldChg chg="addSp delSp add del setBg delDesignElem">
        <pc:chgData name="paul meaney" userId="8f3b41ac-413d-46e0-bc97-8181c95bcdc2" providerId="ADAL" clId="{8FF7F34A-7772-44C1-B9E8-2F91FC339C58}" dt="2025-02-12T16:12:00.252" v="3782"/>
        <pc:sldMkLst>
          <pc:docMk/>
          <pc:sldMk cId="412237232" sldId="3009"/>
        </pc:sldMkLst>
      </pc:sldChg>
      <pc:sldChg chg="add">
        <pc:chgData name="paul meaney" userId="8f3b41ac-413d-46e0-bc97-8181c95bcdc2" providerId="ADAL" clId="{8FF7F34A-7772-44C1-B9E8-2F91FC339C58}" dt="2025-02-12T16:12:06.290" v="3783"/>
        <pc:sldMkLst>
          <pc:docMk/>
          <pc:sldMk cId="2810649956" sldId="3009"/>
        </pc:sldMkLst>
      </pc:sldChg>
      <pc:sldChg chg="add del setBg">
        <pc:chgData name="paul meaney" userId="8f3b41ac-413d-46e0-bc97-8181c95bcdc2" providerId="ADAL" clId="{8FF7F34A-7772-44C1-B9E8-2F91FC339C58}" dt="2025-02-12T16:12:00.252" v="3782"/>
        <pc:sldMkLst>
          <pc:docMk/>
          <pc:sldMk cId="1359145262" sldId="3010"/>
        </pc:sldMkLst>
      </pc:sldChg>
      <pc:sldChg chg="modSp add mod ord">
        <pc:chgData name="paul meaney" userId="8f3b41ac-413d-46e0-bc97-8181c95bcdc2" providerId="ADAL" clId="{8FF7F34A-7772-44C1-B9E8-2F91FC339C58}" dt="2025-02-12T16:12:56.455" v="3796" actId="20577"/>
        <pc:sldMkLst>
          <pc:docMk/>
          <pc:sldMk cId="3356419705" sldId="3010"/>
        </pc:sldMkLst>
        <pc:spChg chg="mod">
          <ac:chgData name="paul meaney" userId="8f3b41ac-413d-46e0-bc97-8181c95bcdc2" providerId="ADAL" clId="{8FF7F34A-7772-44C1-B9E8-2F91FC339C58}" dt="2025-02-12T16:12:56.455" v="3796" actId="20577"/>
          <ac:spMkLst>
            <pc:docMk/>
            <pc:sldMk cId="3356419705" sldId="3010"/>
            <ac:spMk id="5" creationId="{8FDE9908-42B9-425F-6D9B-432781F182C8}"/>
          </ac:spMkLst>
        </pc:spChg>
      </pc:sldChg>
      <pc:sldChg chg="add del">
        <pc:chgData name="paul meaney" userId="8f3b41ac-413d-46e0-bc97-8181c95bcdc2" providerId="ADAL" clId="{8FF7F34A-7772-44C1-B9E8-2F91FC339C58}" dt="2025-02-12T16:12:00.252" v="3782"/>
        <pc:sldMkLst>
          <pc:docMk/>
          <pc:sldMk cId="314605016" sldId="3011"/>
        </pc:sldMkLst>
      </pc:sldChg>
      <pc:sldChg chg="add">
        <pc:chgData name="paul meaney" userId="8f3b41ac-413d-46e0-bc97-8181c95bcdc2" providerId="ADAL" clId="{8FF7F34A-7772-44C1-B9E8-2F91FC339C58}" dt="2025-02-12T16:21:45.133" v="3815"/>
        <pc:sldMkLst>
          <pc:docMk/>
          <pc:sldMk cId="1701980990" sldId="3011"/>
        </pc:sldMkLst>
      </pc:sldChg>
      <pc:sldChg chg="add del">
        <pc:chgData name="paul meaney" userId="8f3b41ac-413d-46e0-bc97-8181c95bcdc2" providerId="ADAL" clId="{8FF7F34A-7772-44C1-B9E8-2F91FC339C58}" dt="2025-02-12T16:12:00.252" v="3782"/>
        <pc:sldMkLst>
          <pc:docMk/>
          <pc:sldMk cId="73956092" sldId="3012"/>
        </pc:sldMkLst>
      </pc:sldChg>
      <pc:sldChg chg="add">
        <pc:chgData name="paul meaney" userId="8f3b41ac-413d-46e0-bc97-8181c95bcdc2" providerId="ADAL" clId="{8FF7F34A-7772-44C1-B9E8-2F91FC339C58}" dt="2025-02-12T16:21:45.133" v="3815"/>
        <pc:sldMkLst>
          <pc:docMk/>
          <pc:sldMk cId="240401813" sldId="3012"/>
        </pc:sldMkLst>
      </pc:sldChg>
      <pc:sldChg chg="add">
        <pc:chgData name="paul meaney" userId="8f3b41ac-413d-46e0-bc97-8181c95bcdc2" providerId="ADAL" clId="{8FF7F34A-7772-44C1-B9E8-2F91FC339C58}" dt="2025-02-12T16:21:45.133" v="3815"/>
        <pc:sldMkLst>
          <pc:docMk/>
          <pc:sldMk cId="946235798" sldId="3013"/>
        </pc:sldMkLst>
      </pc:sldChg>
      <pc:sldChg chg="add del">
        <pc:chgData name="paul meaney" userId="8f3b41ac-413d-46e0-bc97-8181c95bcdc2" providerId="ADAL" clId="{8FF7F34A-7772-44C1-B9E8-2F91FC339C58}" dt="2025-02-12T16:12:00.252" v="3782"/>
        <pc:sldMkLst>
          <pc:docMk/>
          <pc:sldMk cId="1565655372" sldId="3013"/>
        </pc:sldMkLst>
      </pc:sldChg>
      <pc:sldChg chg="add">
        <pc:chgData name="paul meaney" userId="8f3b41ac-413d-46e0-bc97-8181c95bcdc2" providerId="ADAL" clId="{8FF7F34A-7772-44C1-B9E8-2F91FC339C58}" dt="2025-02-12T16:21:45.133" v="3815"/>
        <pc:sldMkLst>
          <pc:docMk/>
          <pc:sldMk cId="201555561" sldId="3014"/>
        </pc:sldMkLst>
      </pc:sldChg>
      <pc:sldChg chg="add del">
        <pc:chgData name="paul meaney" userId="8f3b41ac-413d-46e0-bc97-8181c95bcdc2" providerId="ADAL" clId="{8FF7F34A-7772-44C1-B9E8-2F91FC339C58}" dt="2025-02-12T16:12:00.252" v="3782"/>
        <pc:sldMkLst>
          <pc:docMk/>
          <pc:sldMk cId="2854881789" sldId="3014"/>
        </pc:sldMkLst>
      </pc:sldChg>
      <pc:sldChg chg="add">
        <pc:chgData name="paul meaney" userId="8f3b41ac-413d-46e0-bc97-8181c95bcdc2" providerId="ADAL" clId="{8FF7F34A-7772-44C1-B9E8-2F91FC339C58}" dt="2025-02-12T16:21:56.219" v="3818"/>
        <pc:sldMkLst>
          <pc:docMk/>
          <pc:sldMk cId="68548008" sldId="3015"/>
        </pc:sldMkLst>
      </pc:sldChg>
      <pc:sldChg chg="add">
        <pc:chgData name="paul meaney" userId="8f3b41ac-413d-46e0-bc97-8181c95bcdc2" providerId="ADAL" clId="{8FF7F34A-7772-44C1-B9E8-2F91FC339C58}" dt="2025-02-12T16:21:56.219" v="3818"/>
        <pc:sldMkLst>
          <pc:docMk/>
          <pc:sldMk cId="2933806518" sldId="3016"/>
        </pc:sldMkLst>
      </pc:sldChg>
      <pc:sldChg chg="add">
        <pc:chgData name="paul meaney" userId="8f3b41ac-413d-46e0-bc97-8181c95bcdc2" providerId="ADAL" clId="{8FF7F34A-7772-44C1-B9E8-2F91FC339C58}" dt="2025-02-12T16:21:56.219" v="3818"/>
        <pc:sldMkLst>
          <pc:docMk/>
          <pc:sldMk cId="3847545066" sldId="3017"/>
        </pc:sldMkLst>
      </pc:sldChg>
      <pc:sldChg chg="add">
        <pc:chgData name="paul meaney" userId="8f3b41ac-413d-46e0-bc97-8181c95bcdc2" providerId="ADAL" clId="{8FF7F34A-7772-44C1-B9E8-2F91FC339C58}" dt="2025-02-12T16:21:56.219" v="3818"/>
        <pc:sldMkLst>
          <pc:docMk/>
          <pc:sldMk cId="3087820591" sldId="3018"/>
        </pc:sldMkLst>
      </pc:sldChg>
      <pc:sldChg chg="add">
        <pc:chgData name="paul meaney" userId="8f3b41ac-413d-46e0-bc97-8181c95bcdc2" providerId="ADAL" clId="{8FF7F34A-7772-44C1-B9E8-2F91FC339C58}" dt="2025-02-12T16:22:07.871" v="3819"/>
        <pc:sldMkLst>
          <pc:docMk/>
          <pc:sldMk cId="14515697" sldId="3019"/>
        </pc:sldMkLst>
      </pc:sldChg>
      <pc:sldChg chg="add">
        <pc:chgData name="paul meaney" userId="8f3b41ac-413d-46e0-bc97-8181c95bcdc2" providerId="ADAL" clId="{8FF7F34A-7772-44C1-B9E8-2F91FC339C58}" dt="2025-02-12T16:22:07.871" v="3819"/>
        <pc:sldMkLst>
          <pc:docMk/>
          <pc:sldMk cId="2991741600" sldId="3020"/>
        </pc:sldMkLst>
      </pc:sldChg>
      <pc:sldChg chg="add">
        <pc:chgData name="paul meaney" userId="8f3b41ac-413d-46e0-bc97-8181c95bcdc2" providerId="ADAL" clId="{8FF7F34A-7772-44C1-B9E8-2F91FC339C58}" dt="2025-02-12T16:22:07.871" v="3819"/>
        <pc:sldMkLst>
          <pc:docMk/>
          <pc:sldMk cId="134410286" sldId="3021"/>
        </pc:sldMkLst>
      </pc:sldChg>
      <pc:sldChg chg="add">
        <pc:chgData name="paul meaney" userId="8f3b41ac-413d-46e0-bc97-8181c95bcdc2" providerId="ADAL" clId="{8FF7F34A-7772-44C1-B9E8-2F91FC339C58}" dt="2025-02-12T16:22:07.871" v="3819"/>
        <pc:sldMkLst>
          <pc:docMk/>
          <pc:sldMk cId="1497922124" sldId="3022"/>
        </pc:sldMkLst>
      </pc:sldChg>
      <pc:sldChg chg="modSp new del mod">
        <pc:chgData name="paul meaney" userId="8f3b41ac-413d-46e0-bc97-8181c95bcdc2" providerId="ADAL" clId="{8FF7F34A-7772-44C1-B9E8-2F91FC339C58}" dt="2025-02-12T16:29:08.553" v="3891" actId="47"/>
        <pc:sldMkLst>
          <pc:docMk/>
          <pc:sldMk cId="4008591241" sldId="3023"/>
        </pc:sldMkLst>
      </pc:sldChg>
      <pc:sldChg chg="modSp new mod">
        <pc:chgData name="paul meaney" userId="8f3b41ac-413d-46e0-bc97-8181c95bcdc2" providerId="ADAL" clId="{8FF7F34A-7772-44C1-B9E8-2F91FC339C58}" dt="2025-02-12T16:22:44.857" v="3868" actId="20577"/>
        <pc:sldMkLst>
          <pc:docMk/>
          <pc:sldMk cId="2541725410" sldId="3024"/>
        </pc:sldMkLst>
        <pc:spChg chg="mod">
          <ac:chgData name="paul meaney" userId="8f3b41ac-413d-46e0-bc97-8181c95bcdc2" providerId="ADAL" clId="{8FF7F34A-7772-44C1-B9E8-2F91FC339C58}" dt="2025-02-12T16:22:44.857" v="3868" actId="20577"/>
          <ac:spMkLst>
            <pc:docMk/>
            <pc:sldMk cId="2541725410" sldId="3024"/>
            <ac:spMk id="2" creationId="{4BFA3E41-743A-165B-DFC7-66166298F0A5}"/>
          </ac:spMkLst>
        </pc:spChg>
      </pc:sldChg>
      <pc:sldChg chg="modSp new mod">
        <pc:chgData name="paul meaney" userId="8f3b41ac-413d-46e0-bc97-8181c95bcdc2" providerId="ADAL" clId="{8FF7F34A-7772-44C1-B9E8-2F91FC339C58}" dt="2025-02-12T16:22:51.399" v="3888" actId="20577"/>
        <pc:sldMkLst>
          <pc:docMk/>
          <pc:sldMk cId="3965362093" sldId="3025"/>
        </pc:sldMkLst>
        <pc:spChg chg="mod">
          <ac:chgData name="paul meaney" userId="8f3b41ac-413d-46e0-bc97-8181c95bcdc2" providerId="ADAL" clId="{8FF7F34A-7772-44C1-B9E8-2F91FC339C58}" dt="2025-02-12T16:22:51.399" v="3888" actId="20577"/>
          <ac:spMkLst>
            <pc:docMk/>
            <pc:sldMk cId="3965362093" sldId="3025"/>
            <ac:spMk id="2" creationId="{0A2BF398-8FAC-76EF-31EF-4E3B1711BA1F}"/>
          </ac:spMkLst>
        </pc:spChg>
      </pc:sldChg>
      <pc:sldChg chg="add ord">
        <pc:chgData name="paul meaney" userId="8f3b41ac-413d-46e0-bc97-8181c95bcdc2" providerId="ADAL" clId="{8FF7F34A-7772-44C1-B9E8-2F91FC339C58}" dt="2025-02-12T17:54:33.602" v="4068"/>
        <pc:sldMkLst>
          <pc:docMk/>
          <pc:sldMk cId="2687152425" sldId="3026"/>
        </pc:sldMkLst>
      </pc:sldChg>
      <pc:sldChg chg="modSp add mod ord">
        <pc:chgData name="paul meaney" userId="8f3b41ac-413d-46e0-bc97-8181c95bcdc2" providerId="ADAL" clId="{8FF7F34A-7772-44C1-B9E8-2F91FC339C58}" dt="2025-02-12T17:52:50.194" v="3969"/>
        <pc:sldMkLst>
          <pc:docMk/>
          <pc:sldMk cId="2978183455" sldId="3027"/>
        </pc:sldMkLst>
        <pc:spChg chg="mod">
          <ac:chgData name="paul meaney" userId="8f3b41ac-413d-46e0-bc97-8181c95bcdc2" providerId="ADAL" clId="{8FF7F34A-7772-44C1-B9E8-2F91FC339C58}" dt="2025-02-12T17:52:39.486" v="3967" actId="20577"/>
          <ac:spMkLst>
            <pc:docMk/>
            <pc:sldMk cId="2978183455" sldId="3027"/>
            <ac:spMk id="5" creationId="{D62C071F-199D-48D5-52BE-3AA9F1A1D140}"/>
          </ac:spMkLst>
        </pc:spChg>
      </pc:sldChg>
      <pc:sldChg chg="modSp add mod">
        <pc:chgData name="paul meaney" userId="8f3b41ac-413d-46e0-bc97-8181c95bcdc2" providerId="ADAL" clId="{8FF7F34A-7772-44C1-B9E8-2F91FC339C58}" dt="2025-02-12T17:53:04.314" v="3987" actId="20577"/>
        <pc:sldMkLst>
          <pc:docMk/>
          <pc:sldMk cId="287345422" sldId="3028"/>
        </pc:sldMkLst>
        <pc:spChg chg="mod">
          <ac:chgData name="paul meaney" userId="8f3b41ac-413d-46e0-bc97-8181c95bcdc2" providerId="ADAL" clId="{8FF7F34A-7772-44C1-B9E8-2F91FC339C58}" dt="2025-02-12T17:53:04.314" v="3987" actId="20577"/>
          <ac:spMkLst>
            <pc:docMk/>
            <pc:sldMk cId="287345422" sldId="3028"/>
            <ac:spMk id="5" creationId="{554E6D01-B39B-1377-93AB-7065F01B1603}"/>
          </ac:spMkLst>
        </pc:spChg>
      </pc:sldChg>
      <pc:sldChg chg="modSp add mod ord">
        <pc:chgData name="paul meaney" userId="8f3b41ac-413d-46e0-bc97-8181c95bcdc2" providerId="ADAL" clId="{8FF7F34A-7772-44C1-B9E8-2F91FC339C58}" dt="2025-02-12T17:53:21.146" v="4011" actId="20577"/>
        <pc:sldMkLst>
          <pc:docMk/>
          <pc:sldMk cId="1058993501" sldId="3029"/>
        </pc:sldMkLst>
        <pc:spChg chg="mod">
          <ac:chgData name="paul meaney" userId="8f3b41ac-413d-46e0-bc97-8181c95bcdc2" providerId="ADAL" clId="{8FF7F34A-7772-44C1-B9E8-2F91FC339C58}" dt="2025-02-12T17:53:21.146" v="4011" actId="20577"/>
          <ac:spMkLst>
            <pc:docMk/>
            <pc:sldMk cId="1058993501" sldId="3029"/>
            <ac:spMk id="5" creationId="{59BF5921-0418-CAF8-8712-40FA54BEA3F9}"/>
          </ac:spMkLst>
        </pc:spChg>
      </pc:sldChg>
      <pc:sldChg chg="modSp add mod">
        <pc:chgData name="paul meaney" userId="8f3b41ac-413d-46e0-bc97-8181c95bcdc2" providerId="ADAL" clId="{8FF7F34A-7772-44C1-B9E8-2F91FC339C58}" dt="2025-02-12T17:53:51.666" v="4047" actId="20577"/>
        <pc:sldMkLst>
          <pc:docMk/>
          <pc:sldMk cId="2044917943" sldId="3030"/>
        </pc:sldMkLst>
        <pc:spChg chg="mod">
          <ac:chgData name="paul meaney" userId="8f3b41ac-413d-46e0-bc97-8181c95bcdc2" providerId="ADAL" clId="{8FF7F34A-7772-44C1-B9E8-2F91FC339C58}" dt="2025-02-12T17:53:51.666" v="4047" actId="20577"/>
          <ac:spMkLst>
            <pc:docMk/>
            <pc:sldMk cId="2044917943" sldId="3030"/>
            <ac:spMk id="5" creationId="{CAEE2CE1-CC9F-EE06-2746-C568B5BA297D}"/>
          </ac:spMkLst>
        </pc:spChg>
      </pc:sldChg>
      <pc:sldChg chg="modSp add mod">
        <pc:chgData name="paul meaney" userId="8f3b41ac-413d-46e0-bc97-8181c95bcdc2" providerId="ADAL" clId="{8FF7F34A-7772-44C1-B9E8-2F91FC339C58}" dt="2025-02-12T17:54:03.913" v="4066" actId="20577"/>
        <pc:sldMkLst>
          <pc:docMk/>
          <pc:sldMk cId="2721990497" sldId="3031"/>
        </pc:sldMkLst>
        <pc:spChg chg="mod">
          <ac:chgData name="paul meaney" userId="8f3b41ac-413d-46e0-bc97-8181c95bcdc2" providerId="ADAL" clId="{8FF7F34A-7772-44C1-B9E8-2F91FC339C58}" dt="2025-02-12T17:54:03.913" v="4066" actId="20577"/>
          <ac:spMkLst>
            <pc:docMk/>
            <pc:sldMk cId="2721990497" sldId="3031"/>
            <ac:spMk id="5" creationId="{2E2EBCFE-2B77-2511-020B-0A363FC0B041}"/>
          </ac:spMkLst>
        </pc:spChg>
      </pc:sldChg>
      <pc:sldChg chg="add">
        <pc:chgData name="paul meaney" userId="8f3b41ac-413d-46e0-bc97-8181c95bcdc2" providerId="ADAL" clId="{8FF7F34A-7772-44C1-B9E8-2F91FC339C58}" dt="2025-02-12T17:54:38.573" v="4069"/>
        <pc:sldMkLst>
          <pc:docMk/>
          <pc:sldMk cId="643203663" sldId="3032"/>
        </pc:sldMkLst>
      </pc:sldChg>
      <pc:sldChg chg="add">
        <pc:chgData name="paul meaney" userId="8f3b41ac-413d-46e0-bc97-8181c95bcdc2" providerId="ADAL" clId="{8FF7F34A-7772-44C1-B9E8-2F91FC339C58}" dt="2025-02-12T17:54:38.573" v="4069"/>
        <pc:sldMkLst>
          <pc:docMk/>
          <pc:sldMk cId="168514235" sldId="3033"/>
        </pc:sldMkLst>
      </pc:sldChg>
      <pc:sldChg chg="add">
        <pc:chgData name="paul meaney" userId="8f3b41ac-413d-46e0-bc97-8181c95bcdc2" providerId="ADAL" clId="{8FF7F34A-7772-44C1-B9E8-2F91FC339C58}" dt="2025-02-12T17:54:38.573" v="4069"/>
        <pc:sldMkLst>
          <pc:docMk/>
          <pc:sldMk cId="1439182904" sldId="3034"/>
        </pc:sldMkLst>
      </pc:sldChg>
      <pc:sldChg chg="add">
        <pc:chgData name="paul meaney" userId="8f3b41ac-413d-46e0-bc97-8181c95bcdc2" providerId="ADAL" clId="{8FF7F34A-7772-44C1-B9E8-2F91FC339C58}" dt="2025-02-12T17:54:38.573" v="4069"/>
        <pc:sldMkLst>
          <pc:docMk/>
          <pc:sldMk cId="3927214240" sldId="3035"/>
        </pc:sldMkLst>
      </pc:sldChg>
      <pc:sldChg chg="add">
        <pc:chgData name="paul meaney" userId="8f3b41ac-413d-46e0-bc97-8181c95bcdc2" providerId="ADAL" clId="{8FF7F34A-7772-44C1-B9E8-2F91FC339C58}" dt="2025-02-12T17:54:41.524" v="4070"/>
        <pc:sldMkLst>
          <pc:docMk/>
          <pc:sldMk cId="2132384160" sldId="3036"/>
        </pc:sldMkLst>
      </pc:sldChg>
      <pc:sldChg chg="add">
        <pc:chgData name="paul meaney" userId="8f3b41ac-413d-46e0-bc97-8181c95bcdc2" providerId="ADAL" clId="{8FF7F34A-7772-44C1-B9E8-2F91FC339C58}" dt="2025-02-12T17:54:41.524" v="4070"/>
        <pc:sldMkLst>
          <pc:docMk/>
          <pc:sldMk cId="2274472953" sldId="3037"/>
        </pc:sldMkLst>
      </pc:sldChg>
      <pc:sldChg chg="add">
        <pc:chgData name="paul meaney" userId="8f3b41ac-413d-46e0-bc97-8181c95bcdc2" providerId="ADAL" clId="{8FF7F34A-7772-44C1-B9E8-2F91FC339C58}" dt="2025-02-12T17:54:41.524" v="4070"/>
        <pc:sldMkLst>
          <pc:docMk/>
          <pc:sldMk cId="1072122549" sldId="3038"/>
        </pc:sldMkLst>
      </pc:sldChg>
      <pc:sldChg chg="add">
        <pc:chgData name="paul meaney" userId="8f3b41ac-413d-46e0-bc97-8181c95bcdc2" providerId="ADAL" clId="{8FF7F34A-7772-44C1-B9E8-2F91FC339C58}" dt="2025-02-12T17:54:41.524" v="4070"/>
        <pc:sldMkLst>
          <pc:docMk/>
          <pc:sldMk cId="3976827042" sldId="3039"/>
        </pc:sldMkLst>
      </pc:sldChg>
      <pc:sldChg chg="add">
        <pc:chgData name="paul meaney" userId="8f3b41ac-413d-46e0-bc97-8181c95bcdc2" providerId="ADAL" clId="{8FF7F34A-7772-44C1-B9E8-2F91FC339C58}" dt="2025-02-12T17:54:43.427" v="4071"/>
        <pc:sldMkLst>
          <pc:docMk/>
          <pc:sldMk cId="832950536" sldId="3040"/>
        </pc:sldMkLst>
      </pc:sldChg>
      <pc:sldChg chg="add">
        <pc:chgData name="paul meaney" userId="8f3b41ac-413d-46e0-bc97-8181c95bcdc2" providerId="ADAL" clId="{8FF7F34A-7772-44C1-B9E8-2F91FC339C58}" dt="2025-02-12T17:54:43.427" v="4071"/>
        <pc:sldMkLst>
          <pc:docMk/>
          <pc:sldMk cId="3754579187" sldId="3041"/>
        </pc:sldMkLst>
      </pc:sldChg>
      <pc:sldChg chg="add">
        <pc:chgData name="paul meaney" userId="8f3b41ac-413d-46e0-bc97-8181c95bcdc2" providerId="ADAL" clId="{8FF7F34A-7772-44C1-B9E8-2F91FC339C58}" dt="2025-02-12T17:54:43.427" v="4071"/>
        <pc:sldMkLst>
          <pc:docMk/>
          <pc:sldMk cId="2966245444" sldId="3042"/>
        </pc:sldMkLst>
      </pc:sldChg>
      <pc:sldChg chg="add">
        <pc:chgData name="paul meaney" userId="8f3b41ac-413d-46e0-bc97-8181c95bcdc2" providerId="ADAL" clId="{8FF7F34A-7772-44C1-B9E8-2F91FC339C58}" dt="2025-02-12T17:54:43.427" v="4071"/>
        <pc:sldMkLst>
          <pc:docMk/>
          <pc:sldMk cId="2139533858" sldId="3043"/>
        </pc:sldMkLst>
      </pc:sldChg>
      <pc:sldChg chg="add">
        <pc:chgData name="paul meaney" userId="8f3b41ac-413d-46e0-bc97-8181c95bcdc2" providerId="ADAL" clId="{8FF7F34A-7772-44C1-B9E8-2F91FC339C58}" dt="2025-02-12T17:54:45.660" v="4072"/>
        <pc:sldMkLst>
          <pc:docMk/>
          <pc:sldMk cId="831870325" sldId="3044"/>
        </pc:sldMkLst>
      </pc:sldChg>
      <pc:sldChg chg="add">
        <pc:chgData name="paul meaney" userId="8f3b41ac-413d-46e0-bc97-8181c95bcdc2" providerId="ADAL" clId="{8FF7F34A-7772-44C1-B9E8-2F91FC339C58}" dt="2025-02-12T17:54:45.660" v="4072"/>
        <pc:sldMkLst>
          <pc:docMk/>
          <pc:sldMk cId="4036579600" sldId="3045"/>
        </pc:sldMkLst>
      </pc:sldChg>
      <pc:sldChg chg="add">
        <pc:chgData name="paul meaney" userId="8f3b41ac-413d-46e0-bc97-8181c95bcdc2" providerId="ADAL" clId="{8FF7F34A-7772-44C1-B9E8-2F91FC339C58}" dt="2025-02-12T17:54:45.660" v="4072"/>
        <pc:sldMkLst>
          <pc:docMk/>
          <pc:sldMk cId="3071425033" sldId="3046"/>
        </pc:sldMkLst>
      </pc:sldChg>
      <pc:sldChg chg="add">
        <pc:chgData name="paul meaney" userId="8f3b41ac-413d-46e0-bc97-8181c95bcdc2" providerId="ADAL" clId="{8FF7F34A-7772-44C1-B9E8-2F91FC339C58}" dt="2025-02-12T17:54:45.660" v="4072"/>
        <pc:sldMkLst>
          <pc:docMk/>
          <pc:sldMk cId="1231813710" sldId="3047"/>
        </pc:sldMkLst>
      </pc:sldChg>
      <pc:sldChg chg="modSp new mod">
        <pc:chgData name="paul meaney" userId="8f3b41ac-413d-46e0-bc97-8181c95bcdc2" providerId="ADAL" clId="{8FF7F34A-7772-44C1-B9E8-2F91FC339C58}" dt="2025-02-12T17:56:44.802" v="4193" actId="20577"/>
        <pc:sldMkLst>
          <pc:docMk/>
          <pc:sldMk cId="3701047516" sldId="3048"/>
        </pc:sldMkLst>
        <pc:spChg chg="mod">
          <ac:chgData name="paul meaney" userId="8f3b41ac-413d-46e0-bc97-8181c95bcdc2" providerId="ADAL" clId="{8FF7F34A-7772-44C1-B9E8-2F91FC339C58}" dt="2025-02-12T17:56:44.802" v="4193" actId="20577"/>
          <ac:spMkLst>
            <pc:docMk/>
            <pc:sldMk cId="3701047516" sldId="3048"/>
            <ac:spMk id="2" creationId="{216C6071-2C80-34C2-EFF5-7E5583121C52}"/>
          </ac:spMkLst>
        </pc:spChg>
      </pc:sldChg>
      <pc:sldChg chg="modSp new mod">
        <pc:chgData name="paul meaney" userId="8f3b41ac-413d-46e0-bc97-8181c95bcdc2" providerId="ADAL" clId="{8FF7F34A-7772-44C1-B9E8-2F91FC339C58}" dt="2025-02-12T17:56:51.770" v="4211" actId="20577"/>
        <pc:sldMkLst>
          <pc:docMk/>
          <pc:sldMk cId="1707306367" sldId="3049"/>
        </pc:sldMkLst>
        <pc:spChg chg="mod">
          <ac:chgData name="paul meaney" userId="8f3b41ac-413d-46e0-bc97-8181c95bcdc2" providerId="ADAL" clId="{8FF7F34A-7772-44C1-B9E8-2F91FC339C58}" dt="2025-02-12T17:56:51.770" v="4211" actId="20577"/>
          <ac:spMkLst>
            <pc:docMk/>
            <pc:sldMk cId="1707306367" sldId="3049"/>
            <ac:spMk id="2" creationId="{85D1B736-A57E-D6AB-A22D-F71BE1A7FCEE}"/>
          </ac:spMkLst>
        </pc:spChg>
      </pc:sldChg>
      <pc:sldChg chg="modSp new mod">
        <pc:chgData name="paul meaney" userId="8f3b41ac-413d-46e0-bc97-8181c95bcdc2" providerId="ADAL" clId="{8FF7F34A-7772-44C1-B9E8-2F91FC339C58}" dt="2025-02-12T17:57:03.043" v="4244" actId="20577"/>
        <pc:sldMkLst>
          <pc:docMk/>
          <pc:sldMk cId="2912635863" sldId="3050"/>
        </pc:sldMkLst>
        <pc:spChg chg="mod">
          <ac:chgData name="paul meaney" userId="8f3b41ac-413d-46e0-bc97-8181c95bcdc2" providerId="ADAL" clId="{8FF7F34A-7772-44C1-B9E8-2F91FC339C58}" dt="2025-02-12T17:57:03.043" v="4244" actId="20577"/>
          <ac:spMkLst>
            <pc:docMk/>
            <pc:sldMk cId="2912635863" sldId="3050"/>
            <ac:spMk id="2" creationId="{E12DB4FF-1B1C-77A1-1443-1C7A940B9EE1}"/>
          </ac:spMkLst>
        </pc:spChg>
      </pc:sldChg>
      <pc:sldChg chg="modSp new mod">
        <pc:chgData name="paul meaney" userId="8f3b41ac-413d-46e0-bc97-8181c95bcdc2" providerId="ADAL" clId="{8FF7F34A-7772-44C1-B9E8-2F91FC339C58}" dt="2025-02-12T18:09:41.439" v="4434" actId="20577"/>
        <pc:sldMkLst>
          <pc:docMk/>
          <pc:sldMk cId="1708140210" sldId="3051"/>
        </pc:sldMkLst>
        <pc:spChg chg="mod">
          <ac:chgData name="paul meaney" userId="8f3b41ac-413d-46e0-bc97-8181c95bcdc2" providerId="ADAL" clId="{8FF7F34A-7772-44C1-B9E8-2F91FC339C58}" dt="2025-02-12T18:09:28.487" v="4369" actId="20577"/>
          <ac:spMkLst>
            <pc:docMk/>
            <pc:sldMk cId="1708140210" sldId="3051"/>
            <ac:spMk id="2" creationId="{F9B4A755-DE0E-9C1B-25BD-C8D9CC13966F}"/>
          </ac:spMkLst>
        </pc:spChg>
      </pc:sldChg>
      <pc:sldChg chg="modSp new mod ord">
        <pc:chgData name="paul meaney" userId="8f3b41ac-413d-46e0-bc97-8181c95bcdc2" providerId="ADAL" clId="{8FF7F34A-7772-44C1-B9E8-2F91FC339C58}" dt="2025-02-12T18:14:17.562" v="4714" actId="20577"/>
        <pc:sldMkLst>
          <pc:docMk/>
          <pc:sldMk cId="2631212582" sldId="3052"/>
        </pc:sldMkLst>
        <pc:spChg chg="mod">
          <ac:chgData name="paul meaney" userId="8f3b41ac-413d-46e0-bc97-8181c95bcdc2" providerId="ADAL" clId="{8FF7F34A-7772-44C1-B9E8-2F91FC339C58}" dt="2025-02-12T18:10:15.169" v="4463" actId="20577"/>
          <ac:spMkLst>
            <pc:docMk/>
            <pc:sldMk cId="2631212582" sldId="3052"/>
            <ac:spMk id="2" creationId="{80104198-E404-1B8E-AD87-FD71B213C2FC}"/>
          </ac:spMkLst>
        </pc:spChg>
      </pc:sldChg>
    </pc:docChg>
  </pc:docChgLst>
  <pc:docChgLst>
    <pc:chgData name="paul meaney" userId="8f3b41ac-413d-46e0-bc97-8181c95bcdc2" providerId="ADAL" clId="{724DF2C5-F462-475E-9F15-5A8DA5189FC4}"/>
    <pc:docChg chg="undo redo custSel addSld delSld modSld sldOrd addSection modSection">
      <pc:chgData name="paul meaney" userId="8f3b41ac-413d-46e0-bc97-8181c95bcdc2" providerId="ADAL" clId="{724DF2C5-F462-475E-9F15-5A8DA5189FC4}" dt="2023-10-19T09:21:55.397" v="18780" actId="14100"/>
      <pc:docMkLst>
        <pc:docMk/>
      </pc:docMkLst>
      <pc:sldChg chg="modSp">
        <pc:chgData name="paul meaney" userId="8f3b41ac-413d-46e0-bc97-8181c95bcdc2" providerId="ADAL" clId="{724DF2C5-F462-475E-9F15-5A8DA5189FC4}" dt="2023-10-13T09:35:19.028" v="17309" actId="20577"/>
        <pc:sldMkLst>
          <pc:docMk/>
          <pc:sldMk cId="1160443717" sldId="474"/>
        </pc:sldMkLst>
      </pc:sldChg>
      <pc:sldChg chg="modSp add mod setBg">
        <pc:chgData name="paul meaney" userId="8f3b41ac-413d-46e0-bc97-8181c95bcdc2" providerId="ADAL" clId="{724DF2C5-F462-475E-9F15-5A8DA5189FC4}" dt="2023-10-10T14:07:45.957" v="3270" actId="114"/>
        <pc:sldMkLst>
          <pc:docMk/>
          <pc:sldMk cId="472739179" sldId="523"/>
        </pc:sldMkLst>
      </pc:sldChg>
      <pc:sldChg chg="modSp add mod setBg">
        <pc:chgData name="paul meaney" userId="8f3b41ac-413d-46e0-bc97-8181c95bcdc2" providerId="ADAL" clId="{724DF2C5-F462-475E-9F15-5A8DA5189FC4}" dt="2023-10-13T15:56:41.710" v="18673" actId="27957"/>
        <pc:sldMkLst>
          <pc:docMk/>
          <pc:sldMk cId="1037848145" sldId="525"/>
        </pc:sldMkLst>
      </pc:sldChg>
      <pc:sldChg chg="modSp add mod setBg">
        <pc:chgData name="paul meaney" userId="8f3b41ac-413d-46e0-bc97-8181c95bcdc2" providerId="ADAL" clId="{724DF2C5-F462-475E-9F15-5A8DA5189FC4}" dt="2023-10-13T15:55:18.782" v="18645" actId="27957"/>
        <pc:sldMkLst>
          <pc:docMk/>
          <pc:sldMk cId="3730983709" sldId="526"/>
        </pc:sldMkLst>
      </pc:sldChg>
      <pc:sldChg chg="modSp mod">
        <pc:chgData name="paul meaney" userId="8f3b41ac-413d-46e0-bc97-8181c95bcdc2" providerId="ADAL" clId="{724DF2C5-F462-475E-9F15-5A8DA5189FC4}" dt="2023-10-13T16:06:14.113" v="18729" actId="27636"/>
        <pc:sldMkLst>
          <pc:docMk/>
          <pc:sldMk cId="1380044357" sldId="549"/>
        </pc:sldMkLst>
      </pc:sldChg>
      <pc:sldChg chg="modSp mod">
        <pc:chgData name="paul meaney" userId="8f3b41ac-413d-46e0-bc97-8181c95bcdc2" providerId="ADAL" clId="{724DF2C5-F462-475E-9F15-5A8DA5189FC4}" dt="2023-10-13T15:52:07.570" v="18618" actId="27636"/>
        <pc:sldMkLst>
          <pc:docMk/>
          <pc:sldMk cId="3737862164" sldId="577"/>
        </pc:sldMkLst>
      </pc:sldChg>
      <pc:sldChg chg="modSp mod">
        <pc:chgData name="paul meaney" userId="8f3b41ac-413d-46e0-bc97-8181c95bcdc2" providerId="ADAL" clId="{724DF2C5-F462-475E-9F15-5A8DA5189FC4}" dt="2023-10-13T15:52:07.581" v="18619" actId="27636"/>
        <pc:sldMkLst>
          <pc:docMk/>
          <pc:sldMk cId="2840469309" sldId="579"/>
        </pc:sldMkLst>
      </pc:sldChg>
      <pc:sldChg chg="del">
        <pc:chgData name="paul meaney" userId="8f3b41ac-413d-46e0-bc97-8181c95bcdc2" providerId="ADAL" clId="{724DF2C5-F462-475E-9F15-5A8DA5189FC4}" dt="2023-10-10T10:15:25.995" v="1" actId="47"/>
        <pc:sldMkLst>
          <pc:docMk/>
          <pc:sldMk cId="2727248341" sldId="692"/>
        </pc:sldMkLst>
      </pc:sldChg>
      <pc:sldChg chg="modSp add mod">
        <pc:chgData name="paul meaney" userId="8f3b41ac-413d-46e0-bc97-8181c95bcdc2" providerId="ADAL" clId="{724DF2C5-F462-475E-9F15-5A8DA5189FC4}" dt="2023-10-10T15:15:12.449" v="6435" actId="20577"/>
        <pc:sldMkLst>
          <pc:docMk/>
          <pc:sldMk cId="4038332648" sldId="706"/>
        </pc:sldMkLst>
      </pc:sldChg>
      <pc:sldChg chg="modSp add mod">
        <pc:chgData name="paul meaney" userId="8f3b41ac-413d-46e0-bc97-8181c95bcdc2" providerId="ADAL" clId="{724DF2C5-F462-475E-9F15-5A8DA5189FC4}" dt="2023-10-10T15:15:34.093" v="6436" actId="1582"/>
        <pc:sldMkLst>
          <pc:docMk/>
          <pc:sldMk cId="744829278" sldId="707"/>
        </pc:sldMkLst>
      </pc:sldChg>
      <pc:sldChg chg="add">
        <pc:chgData name="paul meaney" userId="8f3b41ac-413d-46e0-bc97-8181c95bcdc2" providerId="ADAL" clId="{724DF2C5-F462-475E-9F15-5A8DA5189FC4}" dt="2023-10-10T15:04:21.604" v="5537"/>
        <pc:sldMkLst>
          <pc:docMk/>
          <pc:sldMk cId="3242279144" sldId="709"/>
        </pc:sldMkLst>
      </pc:sldChg>
      <pc:sldChg chg="modSp add mod setBg">
        <pc:chgData name="paul meaney" userId="8f3b41ac-413d-46e0-bc97-8181c95bcdc2" providerId="ADAL" clId="{724DF2C5-F462-475E-9F15-5A8DA5189FC4}" dt="2023-10-13T15:52:07.529" v="18616" actId="27636"/>
        <pc:sldMkLst>
          <pc:docMk/>
          <pc:sldMk cId="3853110904" sldId="713"/>
        </pc:sldMkLst>
      </pc:sldChg>
      <pc:sldChg chg="modSp">
        <pc:chgData name="paul meaney" userId="8f3b41ac-413d-46e0-bc97-8181c95bcdc2" providerId="ADAL" clId="{724DF2C5-F462-475E-9F15-5A8DA5189FC4}" dt="2023-10-13T09:47:52.756" v="17599" actId="20577"/>
        <pc:sldMkLst>
          <pc:docMk/>
          <pc:sldMk cId="2363869022" sldId="810"/>
        </pc:sldMkLst>
      </pc:sldChg>
      <pc:sldChg chg="modSp add mod">
        <pc:chgData name="paul meaney" userId="8f3b41ac-413d-46e0-bc97-8181c95bcdc2" providerId="ADAL" clId="{724DF2C5-F462-475E-9F15-5A8DA5189FC4}" dt="2023-10-13T15:51:09.404" v="18576" actId="20577"/>
        <pc:sldMkLst>
          <pc:docMk/>
          <pc:sldMk cId="1784474909" sldId="851"/>
        </pc:sldMkLst>
      </pc:sldChg>
      <pc:sldChg chg="modSp del mod">
        <pc:chgData name="paul meaney" userId="8f3b41ac-413d-46e0-bc97-8181c95bcdc2" providerId="ADAL" clId="{724DF2C5-F462-475E-9F15-5A8DA5189FC4}" dt="2023-10-13T09:50:29.475" v="17657" actId="2696"/>
        <pc:sldMkLst>
          <pc:docMk/>
          <pc:sldMk cId="3633669602" sldId="851"/>
        </pc:sldMkLst>
      </pc:sldChg>
      <pc:sldChg chg="modSp">
        <pc:chgData name="paul meaney" userId="8f3b41ac-413d-46e0-bc97-8181c95bcdc2" providerId="ADAL" clId="{724DF2C5-F462-475E-9F15-5A8DA5189FC4}" dt="2023-10-13T09:44:17.047" v="17467" actId="114"/>
        <pc:sldMkLst>
          <pc:docMk/>
          <pc:sldMk cId="314936892" sldId="857"/>
        </pc:sldMkLst>
      </pc:sldChg>
      <pc:sldChg chg="addSp delSp modSp mod">
        <pc:chgData name="paul meaney" userId="8f3b41ac-413d-46e0-bc97-8181c95bcdc2" providerId="ADAL" clId="{724DF2C5-F462-475E-9F15-5A8DA5189FC4}" dt="2023-10-19T09:20:18.685" v="18761" actId="1076"/>
        <pc:sldMkLst>
          <pc:docMk/>
          <pc:sldMk cId="3229377665" sldId="860"/>
        </pc:sldMkLst>
      </pc:sldChg>
      <pc:sldChg chg="modSp">
        <pc:chgData name="paul meaney" userId="8f3b41ac-413d-46e0-bc97-8181c95bcdc2" providerId="ADAL" clId="{724DF2C5-F462-475E-9F15-5A8DA5189FC4}" dt="2023-10-10T11:35:45.150" v="991" actId="20577"/>
        <pc:sldMkLst>
          <pc:docMk/>
          <pc:sldMk cId="742385195" sldId="861"/>
        </pc:sldMkLst>
      </pc:sldChg>
      <pc:sldChg chg="modSp mod">
        <pc:chgData name="paul meaney" userId="8f3b41ac-413d-46e0-bc97-8181c95bcdc2" providerId="ADAL" clId="{724DF2C5-F462-475E-9F15-5A8DA5189FC4}" dt="2023-10-13T09:49:32.668" v="17654" actId="20577"/>
        <pc:sldMkLst>
          <pc:docMk/>
          <pc:sldMk cId="1200376522" sldId="870"/>
        </pc:sldMkLst>
      </pc:sldChg>
      <pc:sldChg chg="addSp delSp modSp mod">
        <pc:chgData name="paul meaney" userId="8f3b41ac-413d-46e0-bc97-8181c95bcdc2" providerId="ADAL" clId="{724DF2C5-F462-475E-9F15-5A8DA5189FC4}" dt="2023-10-19T09:20:31.895" v="18764" actId="1076"/>
        <pc:sldMkLst>
          <pc:docMk/>
          <pc:sldMk cId="2478575987" sldId="885"/>
        </pc:sldMkLst>
      </pc:sldChg>
      <pc:sldChg chg="addSp modSp mod">
        <pc:chgData name="paul meaney" userId="8f3b41ac-413d-46e0-bc97-8181c95bcdc2" providerId="ADAL" clId="{724DF2C5-F462-475E-9F15-5A8DA5189FC4}" dt="2023-10-13T09:46:12.603" v="17539" actId="20577"/>
        <pc:sldMkLst>
          <pc:docMk/>
          <pc:sldMk cId="1455444510" sldId="890"/>
        </pc:sldMkLst>
      </pc:sldChg>
      <pc:sldChg chg="modSp">
        <pc:chgData name="paul meaney" userId="8f3b41ac-413d-46e0-bc97-8181c95bcdc2" providerId="ADAL" clId="{724DF2C5-F462-475E-9F15-5A8DA5189FC4}" dt="2023-10-10T14:16:13.639" v="3632" actId="313"/>
        <pc:sldMkLst>
          <pc:docMk/>
          <pc:sldMk cId="3464296752" sldId="891"/>
        </pc:sldMkLst>
      </pc:sldChg>
      <pc:sldChg chg="addSp delSp modSp mod">
        <pc:chgData name="paul meaney" userId="8f3b41ac-413d-46e0-bc97-8181c95bcdc2" providerId="ADAL" clId="{724DF2C5-F462-475E-9F15-5A8DA5189FC4}" dt="2023-10-12T09:51:44.114" v="14856" actId="6549"/>
        <pc:sldMkLst>
          <pc:docMk/>
          <pc:sldMk cId="1997674683" sldId="892"/>
        </pc:sldMkLst>
      </pc:sldChg>
      <pc:sldChg chg="add del">
        <pc:chgData name="paul meaney" userId="8f3b41ac-413d-46e0-bc97-8181c95bcdc2" providerId="ADAL" clId="{724DF2C5-F462-475E-9F15-5A8DA5189FC4}" dt="2023-10-10T14:41:56.513" v="4668" actId="47"/>
        <pc:sldMkLst>
          <pc:docMk/>
          <pc:sldMk cId="1871808046" sldId="894"/>
        </pc:sldMkLst>
      </pc:sldChg>
      <pc:sldChg chg="modSp">
        <pc:chgData name="paul meaney" userId="8f3b41ac-413d-46e0-bc97-8181c95bcdc2" providerId="ADAL" clId="{724DF2C5-F462-475E-9F15-5A8DA5189FC4}" dt="2023-10-10T14:42:15.913" v="4688" actId="20577"/>
        <pc:sldMkLst>
          <pc:docMk/>
          <pc:sldMk cId="18092098" sldId="895"/>
        </pc:sldMkLst>
      </pc:sldChg>
      <pc:sldChg chg="addSp delSp modSp mod">
        <pc:chgData name="paul meaney" userId="8f3b41ac-413d-46e0-bc97-8181c95bcdc2" providerId="ADAL" clId="{724DF2C5-F462-475E-9F15-5A8DA5189FC4}" dt="2023-10-13T09:46:53.069" v="17540" actId="1076"/>
        <pc:sldMkLst>
          <pc:docMk/>
          <pc:sldMk cId="575436559" sldId="896"/>
        </pc:sldMkLst>
      </pc:sldChg>
      <pc:sldChg chg="modSp">
        <pc:chgData name="paul meaney" userId="8f3b41ac-413d-46e0-bc97-8181c95bcdc2" providerId="ADAL" clId="{724DF2C5-F462-475E-9F15-5A8DA5189FC4}" dt="2023-10-10T14:59:01.451" v="5531" actId="2711"/>
        <pc:sldMkLst>
          <pc:docMk/>
          <pc:sldMk cId="3262722428" sldId="899"/>
        </pc:sldMkLst>
      </pc:sldChg>
      <pc:sldChg chg="modSp mod">
        <pc:chgData name="paul meaney" userId="8f3b41ac-413d-46e0-bc97-8181c95bcdc2" providerId="ADAL" clId="{724DF2C5-F462-475E-9F15-5A8DA5189FC4}" dt="2023-10-16T14:33:36.001" v="18758" actId="20577"/>
        <pc:sldMkLst>
          <pc:docMk/>
          <pc:sldMk cId="840791111" sldId="900"/>
        </pc:sldMkLst>
      </pc:sldChg>
      <pc:sldChg chg="modSp">
        <pc:chgData name="paul meaney" userId="8f3b41ac-413d-46e0-bc97-8181c95bcdc2" providerId="ADAL" clId="{724DF2C5-F462-475E-9F15-5A8DA5189FC4}" dt="2023-10-13T09:48:42.978" v="17643" actId="20577"/>
        <pc:sldMkLst>
          <pc:docMk/>
          <pc:sldMk cId="3544113439" sldId="902"/>
        </pc:sldMkLst>
      </pc:sldChg>
      <pc:sldChg chg="addSp delSp modSp mod">
        <pc:chgData name="paul meaney" userId="8f3b41ac-413d-46e0-bc97-8181c95bcdc2" providerId="ADAL" clId="{724DF2C5-F462-475E-9F15-5A8DA5189FC4}" dt="2023-10-19T09:20:45.199" v="18767" actId="1076"/>
        <pc:sldMkLst>
          <pc:docMk/>
          <pc:sldMk cId="1027945239" sldId="903"/>
        </pc:sldMkLst>
      </pc:sldChg>
      <pc:sldChg chg="modSp">
        <pc:chgData name="paul meaney" userId="8f3b41ac-413d-46e0-bc97-8181c95bcdc2" providerId="ADAL" clId="{724DF2C5-F462-475E-9F15-5A8DA5189FC4}" dt="2023-10-10T10:29:39.146" v="409" actId="20577"/>
        <pc:sldMkLst>
          <pc:docMk/>
          <pc:sldMk cId="2774057611" sldId="906"/>
        </pc:sldMkLst>
      </pc:sldChg>
      <pc:sldChg chg="modSp">
        <pc:chgData name="paul meaney" userId="8f3b41ac-413d-46e0-bc97-8181c95bcdc2" providerId="ADAL" clId="{724DF2C5-F462-475E-9F15-5A8DA5189FC4}" dt="2023-10-10T15:22:39.162" v="6663" actId="20577"/>
        <pc:sldMkLst>
          <pc:docMk/>
          <pc:sldMk cId="1193964665" sldId="909"/>
        </pc:sldMkLst>
      </pc:sldChg>
      <pc:sldChg chg="modSp mod">
        <pc:chgData name="paul meaney" userId="8f3b41ac-413d-46e0-bc97-8181c95bcdc2" providerId="ADAL" clId="{724DF2C5-F462-475E-9F15-5A8DA5189FC4}" dt="2023-10-10T15:24:53.395" v="6700" actId="20577"/>
        <pc:sldMkLst>
          <pc:docMk/>
          <pc:sldMk cId="2933792069" sldId="910"/>
        </pc:sldMkLst>
      </pc:sldChg>
      <pc:sldChg chg="modSp">
        <pc:chgData name="paul meaney" userId="8f3b41ac-413d-46e0-bc97-8181c95bcdc2" providerId="ADAL" clId="{724DF2C5-F462-475E-9F15-5A8DA5189FC4}" dt="2023-10-11T13:26:21.890" v="10615" actId="114"/>
        <pc:sldMkLst>
          <pc:docMk/>
          <pc:sldMk cId="2013968731" sldId="917"/>
        </pc:sldMkLst>
      </pc:sldChg>
      <pc:sldChg chg="modSp">
        <pc:chgData name="paul meaney" userId="8f3b41ac-413d-46e0-bc97-8181c95bcdc2" providerId="ADAL" clId="{724DF2C5-F462-475E-9F15-5A8DA5189FC4}" dt="2023-10-11T13:29:13.621" v="10748" actId="20577"/>
        <pc:sldMkLst>
          <pc:docMk/>
          <pc:sldMk cId="3651601547" sldId="921"/>
        </pc:sldMkLst>
      </pc:sldChg>
      <pc:sldChg chg="addSp delSp modSp add del mod">
        <pc:chgData name="paul meaney" userId="8f3b41ac-413d-46e0-bc97-8181c95bcdc2" providerId="ADAL" clId="{724DF2C5-F462-475E-9F15-5A8DA5189FC4}" dt="2023-10-11T15:46:52.085" v="13296" actId="14100"/>
        <pc:sldMkLst>
          <pc:docMk/>
          <pc:sldMk cId="3250966955" sldId="925"/>
        </pc:sldMkLst>
      </pc:sldChg>
      <pc:sldChg chg="addSp delSp modSp mod">
        <pc:chgData name="paul meaney" userId="8f3b41ac-413d-46e0-bc97-8181c95bcdc2" providerId="ADAL" clId="{724DF2C5-F462-475E-9F15-5A8DA5189FC4}" dt="2023-10-11T15:48:59.253" v="13326" actId="14100"/>
        <pc:sldMkLst>
          <pc:docMk/>
          <pc:sldMk cId="3719967375" sldId="928"/>
        </pc:sldMkLst>
      </pc:sldChg>
      <pc:sldChg chg="addSp delSp modSp mod">
        <pc:chgData name="paul meaney" userId="8f3b41ac-413d-46e0-bc97-8181c95bcdc2" providerId="ADAL" clId="{724DF2C5-F462-475E-9F15-5A8DA5189FC4}" dt="2023-10-11T16:02:47.575" v="14144" actId="13219"/>
        <pc:sldMkLst>
          <pc:docMk/>
          <pc:sldMk cId="912565261" sldId="932"/>
        </pc:sldMkLst>
      </pc:sldChg>
      <pc:sldChg chg="modSp">
        <pc:chgData name="paul meaney" userId="8f3b41ac-413d-46e0-bc97-8181c95bcdc2" providerId="ADAL" clId="{724DF2C5-F462-475E-9F15-5A8DA5189FC4}" dt="2023-10-10T15:22:12.836" v="6619" actId="20577"/>
        <pc:sldMkLst>
          <pc:docMk/>
          <pc:sldMk cId="3511683443" sldId="936"/>
        </pc:sldMkLst>
      </pc:sldChg>
      <pc:sldChg chg="addSp mod setBg">
        <pc:chgData name="paul meaney" userId="8f3b41ac-413d-46e0-bc97-8181c95bcdc2" providerId="ADAL" clId="{724DF2C5-F462-475E-9F15-5A8DA5189FC4}" dt="2023-10-10T15:16:28.077" v="6444" actId="26606"/>
        <pc:sldMkLst>
          <pc:docMk/>
          <pc:sldMk cId="514593137" sldId="959"/>
        </pc:sldMkLst>
      </pc:sldChg>
      <pc:sldChg chg="addSp delSp modSp mod">
        <pc:chgData name="paul meaney" userId="8f3b41ac-413d-46e0-bc97-8181c95bcdc2" providerId="ADAL" clId="{724DF2C5-F462-475E-9F15-5A8DA5189FC4}" dt="2023-10-19T09:21:03.993" v="18770" actId="1076"/>
        <pc:sldMkLst>
          <pc:docMk/>
          <pc:sldMk cId="4146503752" sldId="1007"/>
        </pc:sldMkLst>
      </pc:sldChg>
      <pc:sldChg chg="addSp delSp modSp add del mod">
        <pc:chgData name="paul meaney" userId="8f3b41ac-413d-46e0-bc97-8181c95bcdc2" providerId="ADAL" clId="{724DF2C5-F462-475E-9F15-5A8DA5189FC4}" dt="2023-10-19T09:21:16.853" v="18773" actId="1076"/>
        <pc:sldMkLst>
          <pc:docMk/>
          <pc:sldMk cId="2004233001" sldId="1008"/>
        </pc:sldMkLst>
      </pc:sldChg>
      <pc:sldChg chg="modSp">
        <pc:chgData name="paul meaney" userId="8f3b41ac-413d-46e0-bc97-8181c95bcdc2" providerId="ADAL" clId="{724DF2C5-F462-475E-9F15-5A8DA5189FC4}" dt="2023-10-11T15:43:57.505" v="13203" actId="114"/>
        <pc:sldMkLst>
          <pc:docMk/>
          <pc:sldMk cId="3541637254" sldId="1010"/>
        </pc:sldMkLst>
      </pc:sldChg>
      <pc:sldChg chg="modSp del mod">
        <pc:chgData name="paul meaney" userId="8f3b41ac-413d-46e0-bc97-8181c95bcdc2" providerId="ADAL" clId="{724DF2C5-F462-475E-9F15-5A8DA5189FC4}" dt="2023-10-11T15:44:06.432" v="13205" actId="47"/>
        <pc:sldMkLst>
          <pc:docMk/>
          <pc:sldMk cId="3258823378" sldId="1011"/>
        </pc:sldMkLst>
      </pc:sldChg>
      <pc:sldChg chg="modSp">
        <pc:chgData name="paul meaney" userId="8f3b41ac-413d-46e0-bc97-8181c95bcdc2" providerId="ADAL" clId="{724DF2C5-F462-475E-9F15-5A8DA5189FC4}" dt="2023-10-11T15:48:39.465" v="13323" actId="114"/>
        <pc:sldMkLst>
          <pc:docMk/>
          <pc:sldMk cId="671712366" sldId="1013"/>
        </pc:sldMkLst>
      </pc:sldChg>
      <pc:sldChg chg="modSp">
        <pc:chgData name="paul meaney" userId="8f3b41ac-413d-46e0-bc97-8181c95bcdc2" providerId="ADAL" clId="{724DF2C5-F462-475E-9F15-5A8DA5189FC4}" dt="2023-10-10T16:15:29.892" v="9133" actId="20577"/>
        <pc:sldMkLst>
          <pc:docMk/>
          <pc:sldMk cId="1108659285" sldId="1015"/>
        </pc:sldMkLst>
      </pc:sldChg>
      <pc:sldChg chg="modSp">
        <pc:chgData name="paul meaney" userId="8f3b41ac-413d-46e0-bc97-8181c95bcdc2" providerId="ADAL" clId="{724DF2C5-F462-475E-9F15-5A8DA5189FC4}" dt="2023-10-11T15:50:48.031" v="13405" actId="20577"/>
        <pc:sldMkLst>
          <pc:docMk/>
          <pc:sldMk cId="4156074409" sldId="1016"/>
        </pc:sldMkLst>
      </pc:sldChg>
      <pc:sldChg chg="modSp add mod">
        <pc:chgData name="paul meaney" userId="8f3b41ac-413d-46e0-bc97-8181c95bcdc2" providerId="ADAL" clId="{724DF2C5-F462-475E-9F15-5A8DA5189FC4}" dt="2023-10-13T15:51:20.001" v="18580" actId="20577"/>
        <pc:sldMkLst>
          <pc:docMk/>
          <pc:sldMk cId="664531025" sldId="1019"/>
        </pc:sldMkLst>
      </pc:sldChg>
      <pc:sldChg chg="modSp del mod">
        <pc:chgData name="paul meaney" userId="8f3b41ac-413d-46e0-bc97-8181c95bcdc2" providerId="ADAL" clId="{724DF2C5-F462-475E-9F15-5A8DA5189FC4}" dt="2023-10-10T16:16:25.775" v="9189" actId="2696"/>
        <pc:sldMkLst>
          <pc:docMk/>
          <pc:sldMk cId="946790155" sldId="1019"/>
        </pc:sldMkLst>
      </pc:sldChg>
      <pc:sldChg chg="modSp mod">
        <pc:chgData name="paul meaney" userId="8f3b41ac-413d-46e0-bc97-8181c95bcdc2" providerId="ADAL" clId="{724DF2C5-F462-475E-9F15-5A8DA5189FC4}" dt="2023-10-13T09:33:11.516" v="17089" actId="20577"/>
        <pc:sldMkLst>
          <pc:docMk/>
          <pc:sldMk cId="1199907434" sldId="1022"/>
        </pc:sldMkLst>
      </pc:sldChg>
      <pc:sldChg chg="addSp modSp add mod">
        <pc:chgData name="paul meaney" userId="8f3b41ac-413d-46e0-bc97-8181c95bcdc2" providerId="ADAL" clId="{724DF2C5-F462-475E-9F15-5A8DA5189FC4}" dt="2023-10-13T15:53:28.259" v="18627" actId="20577"/>
        <pc:sldMkLst>
          <pc:docMk/>
          <pc:sldMk cId="140712578" sldId="1056"/>
        </pc:sldMkLst>
      </pc:sldChg>
      <pc:sldChg chg="addSp modSp mod">
        <pc:chgData name="paul meaney" userId="8f3b41ac-413d-46e0-bc97-8181c95bcdc2" providerId="ADAL" clId="{724DF2C5-F462-475E-9F15-5A8DA5189FC4}" dt="2023-10-13T09:33:54.167" v="17100" actId="14100"/>
        <pc:sldMkLst>
          <pc:docMk/>
          <pc:sldMk cId="3304917594" sldId="1058"/>
        </pc:sldMkLst>
      </pc:sldChg>
      <pc:sldChg chg="addSp modSp mod">
        <pc:chgData name="paul meaney" userId="8f3b41ac-413d-46e0-bc97-8181c95bcdc2" providerId="ADAL" clId="{724DF2C5-F462-475E-9F15-5A8DA5189FC4}" dt="2023-10-13T09:34:02.402" v="17101" actId="2711"/>
        <pc:sldMkLst>
          <pc:docMk/>
          <pc:sldMk cId="2433644578" sldId="1059"/>
        </pc:sldMkLst>
      </pc:sldChg>
      <pc:sldChg chg="modSp mod">
        <pc:chgData name="paul meaney" userId="8f3b41ac-413d-46e0-bc97-8181c95bcdc2" providerId="ADAL" clId="{724DF2C5-F462-475E-9F15-5A8DA5189FC4}" dt="2023-10-11T13:05:54.958" v="9207" actId="1076"/>
        <pc:sldMkLst>
          <pc:docMk/>
          <pc:sldMk cId="2276065292" sldId="1062"/>
        </pc:sldMkLst>
      </pc:sldChg>
      <pc:sldChg chg="addSp modSp mod">
        <pc:chgData name="paul meaney" userId="8f3b41ac-413d-46e0-bc97-8181c95bcdc2" providerId="ADAL" clId="{724DF2C5-F462-475E-9F15-5A8DA5189FC4}" dt="2023-10-11T13:28:21.481" v="10705" actId="1076"/>
        <pc:sldMkLst>
          <pc:docMk/>
          <pc:sldMk cId="2496696465" sldId="1063"/>
        </pc:sldMkLst>
      </pc:sldChg>
      <pc:sldChg chg="modSp mod">
        <pc:chgData name="paul meaney" userId="8f3b41ac-413d-46e0-bc97-8181c95bcdc2" providerId="ADAL" clId="{724DF2C5-F462-475E-9F15-5A8DA5189FC4}" dt="2023-10-13T15:52:26.413" v="18620" actId="27636"/>
        <pc:sldMkLst>
          <pc:docMk/>
          <pc:sldMk cId="2345936038" sldId="1065"/>
        </pc:sldMkLst>
      </pc:sldChg>
      <pc:sldChg chg="addSp delSp modSp mod setBg">
        <pc:chgData name="paul meaney" userId="8f3b41ac-413d-46e0-bc97-8181c95bcdc2" providerId="ADAL" clId="{724DF2C5-F462-475E-9F15-5A8DA5189FC4}" dt="2023-10-13T09:42:51.201" v="17459" actId="20577"/>
        <pc:sldMkLst>
          <pc:docMk/>
          <pc:sldMk cId="730368164" sldId="1067"/>
        </pc:sldMkLst>
      </pc:sldChg>
      <pc:sldChg chg="addSp delSp modSp mod">
        <pc:chgData name="paul meaney" userId="8f3b41ac-413d-46e0-bc97-8181c95bcdc2" providerId="ADAL" clId="{724DF2C5-F462-475E-9F15-5A8DA5189FC4}" dt="2023-10-12T09:51:49.223" v="14857" actId="6549"/>
        <pc:sldMkLst>
          <pc:docMk/>
          <pc:sldMk cId="1174990619" sldId="1071"/>
        </pc:sldMkLst>
      </pc:sldChg>
      <pc:sldChg chg="addSp delSp modSp mod setBg">
        <pc:chgData name="paul meaney" userId="8f3b41ac-413d-46e0-bc97-8181c95bcdc2" providerId="ADAL" clId="{724DF2C5-F462-475E-9F15-5A8DA5189FC4}" dt="2023-10-11T15:50:09.287" v="13369" actId="114"/>
        <pc:sldMkLst>
          <pc:docMk/>
          <pc:sldMk cId="294852636" sldId="1072"/>
        </pc:sldMkLst>
      </pc:sldChg>
      <pc:sldChg chg="modSp mod">
        <pc:chgData name="paul meaney" userId="8f3b41ac-413d-46e0-bc97-8181c95bcdc2" providerId="ADAL" clId="{724DF2C5-F462-475E-9F15-5A8DA5189FC4}" dt="2023-10-13T15:51:53.672" v="18615" actId="20577"/>
        <pc:sldMkLst>
          <pc:docMk/>
          <pc:sldMk cId="566175144" sldId="1073"/>
        </pc:sldMkLst>
      </pc:sldChg>
      <pc:sldChg chg="addSp delSp modSp mod setBg">
        <pc:chgData name="paul meaney" userId="8f3b41ac-413d-46e0-bc97-8181c95bcdc2" providerId="ADAL" clId="{724DF2C5-F462-475E-9F15-5A8DA5189FC4}" dt="2023-10-10T15:04:53.289" v="5567" actId="313"/>
        <pc:sldMkLst>
          <pc:docMk/>
          <pc:sldMk cId="598760421" sldId="1074"/>
        </pc:sldMkLst>
      </pc:sldChg>
      <pc:sldChg chg="addSp delSp modSp new mod">
        <pc:chgData name="paul meaney" userId="8f3b41ac-413d-46e0-bc97-8181c95bcdc2" providerId="ADAL" clId="{724DF2C5-F462-475E-9F15-5A8DA5189FC4}" dt="2023-10-10T14:13:29.467" v="3532" actId="1076"/>
        <pc:sldMkLst>
          <pc:docMk/>
          <pc:sldMk cId="3440605663" sldId="1075"/>
        </pc:sldMkLst>
      </pc:sldChg>
      <pc:sldChg chg="addSp delSp modSp new mod setBg">
        <pc:chgData name="paul meaney" userId="8f3b41ac-413d-46e0-bc97-8181c95bcdc2" providerId="ADAL" clId="{724DF2C5-F462-475E-9F15-5A8DA5189FC4}" dt="2023-10-13T09:32:59.412" v="17075" actId="114"/>
        <pc:sldMkLst>
          <pc:docMk/>
          <pc:sldMk cId="2343596395" sldId="1076"/>
        </pc:sldMkLst>
      </pc:sldChg>
      <pc:sldChg chg="modSp new del mod">
        <pc:chgData name="paul meaney" userId="8f3b41ac-413d-46e0-bc97-8181c95bcdc2" providerId="ADAL" clId="{724DF2C5-F462-475E-9F15-5A8DA5189FC4}" dt="2023-10-13T15:54:59.315" v="18642" actId="47"/>
        <pc:sldMkLst>
          <pc:docMk/>
          <pc:sldMk cId="3100343751" sldId="1077"/>
        </pc:sldMkLst>
      </pc:sldChg>
      <pc:sldChg chg="modSp new del mod">
        <pc:chgData name="paul meaney" userId="8f3b41ac-413d-46e0-bc97-8181c95bcdc2" providerId="ADAL" clId="{724DF2C5-F462-475E-9F15-5A8DA5189FC4}" dt="2023-10-13T15:56:02.734" v="18661" actId="47"/>
        <pc:sldMkLst>
          <pc:docMk/>
          <pc:sldMk cId="3695174301" sldId="1078"/>
        </pc:sldMkLst>
      </pc:sldChg>
      <pc:sldChg chg="addSp delSp modSp new del mod">
        <pc:chgData name="paul meaney" userId="8f3b41ac-413d-46e0-bc97-8181c95bcdc2" providerId="ADAL" clId="{724DF2C5-F462-475E-9F15-5A8DA5189FC4}" dt="2023-10-13T09:31:05.212" v="17026" actId="47"/>
        <pc:sldMkLst>
          <pc:docMk/>
          <pc:sldMk cId="357047176" sldId="1079"/>
        </pc:sldMkLst>
      </pc:sldChg>
      <pc:sldChg chg="modSp new del mod">
        <pc:chgData name="paul meaney" userId="8f3b41ac-413d-46e0-bc97-8181c95bcdc2" providerId="ADAL" clId="{724DF2C5-F462-475E-9F15-5A8DA5189FC4}" dt="2023-10-10T16:08:29.241" v="8865" actId="47"/>
        <pc:sldMkLst>
          <pc:docMk/>
          <pc:sldMk cId="2971962937" sldId="1080"/>
        </pc:sldMkLst>
      </pc:sldChg>
      <pc:sldChg chg="modSp new del mod">
        <pc:chgData name="paul meaney" userId="8f3b41ac-413d-46e0-bc97-8181c95bcdc2" providerId="ADAL" clId="{724DF2C5-F462-475E-9F15-5A8DA5189FC4}" dt="2023-10-11T16:01:44.591" v="14133" actId="47"/>
        <pc:sldMkLst>
          <pc:docMk/>
          <pc:sldMk cId="3140596698" sldId="1081"/>
        </pc:sldMkLst>
      </pc:sldChg>
      <pc:sldChg chg="add del">
        <pc:chgData name="paul meaney" userId="8f3b41ac-413d-46e0-bc97-8181c95bcdc2" providerId="ADAL" clId="{724DF2C5-F462-475E-9F15-5A8DA5189FC4}" dt="2023-10-10T16:04:25.838" v="8827" actId="47"/>
        <pc:sldMkLst>
          <pc:docMk/>
          <pc:sldMk cId="463324280" sldId="1082"/>
        </pc:sldMkLst>
      </pc:sldChg>
      <pc:sldChg chg="modSp new del mod">
        <pc:chgData name="paul meaney" userId="8f3b41ac-413d-46e0-bc97-8181c95bcdc2" providerId="ADAL" clId="{724DF2C5-F462-475E-9F15-5A8DA5189FC4}" dt="2023-10-10T11:36:05.787" v="1014" actId="2696"/>
        <pc:sldMkLst>
          <pc:docMk/>
          <pc:sldMk cId="3534453539" sldId="1082"/>
        </pc:sldMkLst>
      </pc:sldChg>
      <pc:sldChg chg="addSp delSp modSp new mod setBg modClrScheme chgLayout">
        <pc:chgData name="paul meaney" userId="8f3b41ac-413d-46e0-bc97-8181c95bcdc2" providerId="ADAL" clId="{724DF2C5-F462-475E-9F15-5A8DA5189FC4}" dt="2023-10-11T14:51:48.110" v="11040" actId="26606"/>
        <pc:sldMkLst>
          <pc:docMk/>
          <pc:sldMk cId="2022811433" sldId="1083"/>
        </pc:sldMkLst>
      </pc:sldChg>
      <pc:sldChg chg="modSp new del mod">
        <pc:chgData name="paul meaney" userId="8f3b41ac-413d-46e0-bc97-8181c95bcdc2" providerId="ADAL" clId="{724DF2C5-F462-475E-9F15-5A8DA5189FC4}" dt="2023-10-11T14:56:51.494" v="11156" actId="47"/>
        <pc:sldMkLst>
          <pc:docMk/>
          <pc:sldMk cId="741027208" sldId="1084"/>
        </pc:sldMkLst>
      </pc:sldChg>
      <pc:sldChg chg="addSp delSp modSp new mod setBg">
        <pc:chgData name="paul meaney" userId="8f3b41ac-413d-46e0-bc97-8181c95bcdc2" providerId="ADAL" clId="{724DF2C5-F462-475E-9F15-5A8DA5189FC4}" dt="2023-10-11T15:07:49.366" v="11773" actId="114"/>
        <pc:sldMkLst>
          <pc:docMk/>
          <pc:sldMk cId="1951444026" sldId="1085"/>
        </pc:sldMkLst>
      </pc:sldChg>
      <pc:sldChg chg="addSp delSp modSp new mod ord">
        <pc:chgData name="paul meaney" userId="8f3b41ac-413d-46e0-bc97-8181c95bcdc2" providerId="ADAL" clId="{724DF2C5-F462-475E-9F15-5A8DA5189FC4}" dt="2023-10-13T15:54:13.184" v="18630" actId="255"/>
        <pc:sldMkLst>
          <pc:docMk/>
          <pc:sldMk cId="500313926" sldId="1086"/>
        </pc:sldMkLst>
      </pc:sldChg>
      <pc:sldChg chg="addSp delSp modSp new mod setBg">
        <pc:chgData name="paul meaney" userId="8f3b41ac-413d-46e0-bc97-8181c95bcdc2" providerId="ADAL" clId="{724DF2C5-F462-475E-9F15-5A8DA5189FC4}" dt="2023-10-13T09:43:05.099" v="17461" actId="114"/>
        <pc:sldMkLst>
          <pc:docMk/>
          <pc:sldMk cId="456917952" sldId="1087"/>
        </pc:sldMkLst>
      </pc:sldChg>
      <pc:sldChg chg="addSp delSp modSp new mod">
        <pc:chgData name="paul meaney" userId="8f3b41ac-413d-46e0-bc97-8181c95bcdc2" providerId="ADAL" clId="{724DF2C5-F462-475E-9F15-5A8DA5189FC4}" dt="2023-10-12T09:50:31.152" v="14787" actId="20577"/>
        <pc:sldMkLst>
          <pc:docMk/>
          <pc:sldMk cId="3073083275" sldId="1088"/>
        </pc:sldMkLst>
      </pc:sldChg>
      <pc:sldChg chg="addSp delSp modSp new mod setBg">
        <pc:chgData name="paul meaney" userId="8f3b41ac-413d-46e0-bc97-8181c95bcdc2" providerId="ADAL" clId="{724DF2C5-F462-475E-9F15-5A8DA5189FC4}" dt="2023-10-13T09:44:50.743" v="17470" actId="113"/>
        <pc:sldMkLst>
          <pc:docMk/>
          <pc:sldMk cId="1444599588" sldId="1089"/>
        </pc:sldMkLst>
      </pc:sldChg>
      <pc:sldChg chg="modSp add del mod ord">
        <pc:chgData name="paul meaney" userId="8f3b41ac-413d-46e0-bc97-8181c95bcdc2" providerId="ADAL" clId="{724DF2C5-F462-475E-9F15-5A8DA5189FC4}" dt="2023-10-10T13:56:01.486" v="2506" actId="47"/>
        <pc:sldMkLst>
          <pc:docMk/>
          <pc:sldMk cId="486446291" sldId="1090"/>
        </pc:sldMkLst>
      </pc:sldChg>
      <pc:sldChg chg="modSp new add del mod ord">
        <pc:chgData name="paul meaney" userId="8f3b41ac-413d-46e0-bc97-8181c95bcdc2" providerId="ADAL" clId="{724DF2C5-F462-475E-9F15-5A8DA5189FC4}" dt="2023-10-10T14:07:18.664" v="3264" actId="47"/>
        <pc:sldMkLst>
          <pc:docMk/>
          <pc:sldMk cId="3767544913" sldId="1091"/>
        </pc:sldMkLst>
      </pc:sldChg>
      <pc:sldChg chg="addSp delSp modSp new mod">
        <pc:chgData name="paul meaney" userId="8f3b41ac-413d-46e0-bc97-8181c95bcdc2" providerId="ADAL" clId="{724DF2C5-F462-475E-9F15-5A8DA5189FC4}" dt="2023-10-10T14:07:57.807" v="3271" actId="1582"/>
        <pc:sldMkLst>
          <pc:docMk/>
          <pc:sldMk cId="1559292982" sldId="1092"/>
        </pc:sldMkLst>
      </pc:sldChg>
      <pc:sldChg chg="addSp delSp modSp new mod setBg">
        <pc:chgData name="paul meaney" userId="8f3b41ac-413d-46e0-bc97-8181c95bcdc2" providerId="ADAL" clId="{724DF2C5-F462-475E-9F15-5A8DA5189FC4}" dt="2023-10-10T14:29:53.317" v="4453" actId="114"/>
        <pc:sldMkLst>
          <pc:docMk/>
          <pc:sldMk cId="3212922682" sldId="1093"/>
        </pc:sldMkLst>
      </pc:sldChg>
      <pc:sldChg chg="addSp delSp modSp new mod">
        <pc:chgData name="paul meaney" userId="8f3b41ac-413d-46e0-bc97-8181c95bcdc2" providerId="ADAL" clId="{724DF2C5-F462-475E-9F15-5A8DA5189FC4}" dt="2023-10-10T14:41:39.019" v="4666" actId="14100"/>
        <pc:sldMkLst>
          <pc:docMk/>
          <pc:sldMk cId="2397719402" sldId="1094"/>
        </pc:sldMkLst>
      </pc:sldChg>
      <pc:sldChg chg="addSp delSp modSp new mod">
        <pc:chgData name="paul meaney" userId="8f3b41ac-413d-46e0-bc97-8181c95bcdc2" providerId="ADAL" clId="{724DF2C5-F462-475E-9F15-5A8DA5189FC4}" dt="2023-10-10T14:46:51.073" v="4913"/>
        <pc:sldMkLst>
          <pc:docMk/>
          <pc:sldMk cId="419310994" sldId="1095"/>
        </pc:sldMkLst>
      </pc:sldChg>
      <pc:sldChg chg="new del">
        <pc:chgData name="paul meaney" userId="8f3b41ac-413d-46e0-bc97-8181c95bcdc2" providerId="ADAL" clId="{724DF2C5-F462-475E-9F15-5A8DA5189FC4}" dt="2023-10-10T15:20:38.453" v="6534" actId="47"/>
        <pc:sldMkLst>
          <pc:docMk/>
          <pc:sldMk cId="3959459361" sldId="1096"/>
        </pc:sldMkLst>
      </pc:sldChg>
      <pc:sldChg chg="modSp add mod">
        <pc:chgData name="paul meaney" userId="8f3b41ac-413d-46e0-bc97-8181c95bcdc2" providerId="ADAL" clId="{724DF2C5-F462-475E-9F15-5A8DA5189FC4}" dt="2023-10-10T15:16:19.575" v="6443" actId="14734"/>
        <pc:sldMkLst>
          <pc:docMk/>
          <pc:sldMk cId="361326302" sldId="1097"/>
        </pc:sldMkLst>
      </pc:sldChg>
      <pc:sldChg chg="addSp delSp modSp new mod setBg">
        <pc:chgData name="paul meaney" userId="8f3b41ac-413d-46e0-bc97-8181c95bcdc2" providerId="ADAL" clId="{724DF2C5-F462-475E-9F15-5A8DA5189FC4}" dt="2023-10-10T15:07:30.701" v="5985" actId="20577"/>
        <pc:sldMkLst>
          <pc:docMk/>
          <pc:sldMk cId="2610710986" sldId="1098"/>
        </pc:sldMkLst>
      </pc:sldChg>
      <pc:sldChg chg="addSp delSp modSp new mod setBg">
        <pc:chgData name="paul meaney" userId="8f3b41ac-413d-46e0-bc97-8181c95bcdc2" providerId="ADAL" clId="{724DF2C5-F462-475E-9F15-5A8DA5189FC4}" dt="2023-10-13T09:43:32.681" v="17463" actId="114"/>
        <pc:sldMkLst>
          <pc:docMk/>
          <pc:sldMk cId="4114639644" sldId="1099"/>
        </pc:sldMkLst>
      </pc:sldChg>
      <pc:sldChg chg="modSp add ord">
        <pc:chgData name="paul meaney" userId="8f3b41ac-413d-46e0-bc97-8181c95bcdc2" providerId="ADAL" clId="{724DF2C5-F462-475E-9F15-5A8DA5189FC4}" dt="2023-10-10T15:16:59.941" v="6474" actId="20577"/>
        <pc:sldMkLst>
          <pc:docMk/>
          <pc:sldMk cId="2291031934" sldId="1100"/>
        </pc:sldMkLst>
      </pc:sldChg>
      <pc:sldChg chg="addSp delSp modSp new mod">
        <pc:chgData name="paul meaney" userId="8f3b41ac-413d-46e0-bc97-8181c95bcdc2" providerId="ADAL" clId="{724DF2C5-F462-475E-9F15-5A8DA5189FC4}" dt="2023-10-13T08:56:20.028" v="14935" actId="20577"/>
        <pc:sldMkLst>
          <pc:docMk/>
          <pc:sldMk cId="796514071" sldId="1101"/>
        </pc:sldMkLst>
      </pc:sldChg>
      <pc:sldChg chg="addSp delSp modSp new mod setBg">
        <pc:chgData name="paul meaney" userId="8f3b41ac-413d-46e0-bc97-8181c95bcdc2" providerId="ADAL" clId="{724DF2C5-F462-475E-9F15-5A8DA5189FC4}" dt="2023-10-11T14:50:29.414" v="10881" actId="20577"/>
        <pc:sldMkLst>
          <pc:docMk/>
          <pc:sldMk cId="690984150" sldId="1102"/>
        </pc:sldMkLst>
      </pc:sldChg>
      <pc:sldChg chg="delSp modSp add mod ord">
        <pc:chgData name="paul meaney" userId="8f3b41ac-413d-46e0-bc97-8181c95bcdc2" providerId="ADAL" clId="{724DF2C5-F462-475E-9F15-5A8DA5189FC4}" dt="2023-10-10T15:49:12.263" v="7668" actId="20577"/>
        <pc:sldMkLst>
          <pc:docMk/>
          <pc:sldMk cId="201281386" sldId="1103"/>
        </pc:sldMkLst>
      </pc:sldChg>
      <pc:sldChg chg="addSp delSp modSp new mod setBg">
        <pc:chgData name="paul meaney" userId="8f3b41ac-413d-46e0-bc97-8181c95bcdc2" providerId="ADAL" clId="{724DF2C5-F462-475E-9F15-5A8DA5189FC4}" dt="2023-10-10T15:52:33.229" v="8089" actId="20577"/>
        <pc:sldMkLst>
          <pc:docMk/>
          <pc:sldMk cId="2105716573" sldId="1104"/>
        </pc:sldMkLst>
      </pc:sldChg>
      <pc:sldChg chg="addSp delSp modSp new mod setBg">
        <pc:chgData name="paul meaney" userId="8f3b41ac-413d-46e0-bc97-8181c95bcdc2" providerId="ADAL" clId="{724DF2C5-F462-475E-9F15-5A8DA5189FC4}" dt="2023-10-11T14:50:42.903" v="10883" actId="114"/>
        <pc:sldMkLst>
          <pc:docMk/>
          <pc:sldMk cId="203798625" sldId="1105"/>
        </pc:sldMkLst>
      </pc:sldChg>
      <pc:sldChg chg="modSp add mod setBg">
        <pc:chgData name="paul meaney" userId="8f3b41ac-413d-46e0-bc97-8181c95bcdc2" providerId="ADAL" clId="{724DF2C5-F462-475E-9F15-5A8DA5189FC4}" dt="2023-10-10T16:04:22.604" v="8826" actId="20577"/>
        <pc:sldMkLst>
          <pc:docMk/>
          <pc:sldMk cId="1503808542" sldId="1106"/>
        </pc:sldMkLst>
      </pc:sldChg>
      <pc:sldChg chg="modSp add mod">
        <pc:chgData name="paul meaney" userId="8f3b41ac-413d-46e0-bc97-8181c95bcdc2" providerId="ADAL" clId="{724DF2C5-F462-475E-9F15-5A8DA5189FC4}" dt="2023-10-13T09:49:58.433" v="17656" actId="20577"/>
        <pc:sldMkLst>
          <pc:docMk/>
          <pc:sldMk cId="849283461" sldId="1107"/>
        </pc:sldMkLst>
      </pc:sldChg>
      <pc:sldChg chg="add">
        <pc:chgData name="paul meaney" userId="8f3b41ac-413d-46e0-bc97-8181c95bcdc2" providerId="ADAL" clId="{724DF2C5-F462-475E-9F15-5A8DA5189FC4}" dt="2023-10-10T16:15:22.885" v="9105" actId="2890"/>
        <pc:sldMkLst>
          <pc:docMk/>
          <pc:sldMk cId="3610366444" sldId="1108"/>
        </pc:sldMkLst>
      </pc:sldChg>
      <pc:sldChg chg="addSp delSp modSp new mod setBg">
        <pc:chgData name="paul meaney" userId="8f3b41ac-413d-46e0-bc97-8181c95bcdc2" providerId="ADAL" clId="{724DF2C5-F462-475E-9F15-5A8DA5189FC4}" dt="2023-10-11T16:12:04.634" v="14785" actId="2711"/>
        <pc:sldMkLst>
          <pc:docMk/>
          <pc:sldMk cId="1456477085" sldId="1109"/>
        </pc:sldMkLst>
      </pc:sldChg>
      <pc:sldChg chg="add setBg">
        <pc:chgData name="paul meaney" userId="8f3b41ac-413d-46e0-bc97-8181c95bcdc2" providerId="ADAL" clId="{724DF2C5-F462-475E-9F15-5A8DA5189FC4}" dt="2023-10-11T14:56:47.647" v="11155"/>
        <pc:sldMkLst>
          <pc:docMk/>
          <pc:sldMk cId="30372237" sldId="1110"/>
        </pc:sldMkLst>
      </pc:sldChg>
      <pc:sldChg chg="addSp delSp modSp new del mod setBg modClrScheme chgLayout">
        <pc:chgData name="paul meaney" userId="8f3b41ac-413d-46e0-bc97-8181c95bcdc2" providerId="ADAL" clId="{724DF2C5-F462-475E-9F15-5A8DA5189FC4}" dt="2023-10-11T14:56:44.520" v="11154" actId="2696"/>
        <pc:sldMkLst>
          <pc:docMk/>
          <pc:sldMk cId="159191471" sldId="1110"/>
        </pc:sldMkLst>
      </pc:sldChg>
      <pc:sldChg chg="add">
        <pc:chgData name="paul meaney" userId="8f3b41ac-413d-46e0-bc97-8181c95bcdc2" providerId="ADAL" clId="{724DF2C5-F462-475E-9F15-5A8DA5189FC4}" dt="2023-10-11T14:56:47.647" v="11155"/>
        <pc:sldMkLst>
          <pc:docMk/>
          <pc:sldMk cId="3126734941" sldId="1111"/>
        </pc:sldMkLst>
      </pc:sldChg>
      <pc:sldChg chg="addSp delSp modSp new del mod ord">
        <pc:chgData name="paul meaney" userId="8f3b41ac-413d-46e0-bc97-8181c95bcdc2" providerId="ADAL" clId="{724DF2C5-F462-475E-9F15-5A8DA5189FC4}" dt="2023-10-11T14:56:44.520" v="11154" actId="2696"/>
        <pc:sldMkLst>
          <pc:docMk/>
          <pc:sldMk cId="3481817954" sldId="1111"/>
        </pc:sldMkLst>
      </pc:sldChg>
      <pc:sldChg chg="addSp delSp modSp new del mod setBg">
        <pc:chgData name="paul meaney" userId="8f3b41ac-413d-46e0-bc97-8181c95bcdc2" providerId="ADAL" clId="{724DF2C5-F462-475E-9F15-5A8DA5189FC4}" dt="2023-10-11T14:56:44.520" v="11154" actId="2696"/>
        <pc:sldMkLst>
          <pc:docMk/>
          <pc:sldMk cId="1236688153" sldId="1112"/>
        </pc:sldMkLst>
      </pc:sldChg>
      <pc:sldChg chg="add setBg">
        <pc:chgData name="paul meaney" userId="8f3b41ac-413d-46e0-bc97-8181c95bcdc2" providerId="ADAL" clId="{724DF2C5-F462-475E-9F15-5A8DA5189FC4}" dt="2023-10-11T14:56:47.647" v="11155"/>
        <pc:sldMkLst>
          <pc:docMk/>
          <pc:sldMk cId="3087879335" sldId="1112"/>
        </pc:sldMkLst>
      </pc:sldChg>
      <pc:sldChg chg="addSp delSp modSp add mod ord setBg">
        <pc:chgData name="paul meaney" userId="8f3b41ac-413d-46e0-bc97-8181c95bcdc2" providerId="ADAL" clId="{724DF2C5-F462-475E-9F15-5A8DA5189FC4}" dt="2023-10-11T15:20:01.082" v="12397" actId="2711"/>
        <pc:sldMkLst>
          <pc:docMk/>
          <pc:sldMk cId="398562906" sldId="1113"/>
        </pc:sldMkLst>
      </pc:sldChg>
      <pc:sldChg chg="modSp new del mod ord">
        <pc:chgData name="paul meaney" userId="8f3b41ac-413d-46e0-bc97-8181c95bcdc2" providerId="ADAL" clId="{724DF2C5-F462-475E-9F15-5A8DA5189FC4}" dt="2023-10-11T14:56:26.724" v="11153" actId="47"/>
        <pc:sldMkLst>
          <pc:docMk/>
          <pc:sldMk cId="1982443455" sldId="1113"/>
        </pc:sldMkLst>
      </pc:sldChg>
      <pc:sldChg chg="addSp modSp add mod">
        <pc:chgData name="paul meaney" userId="8f3b41ac-413d-46e0-bc97-8181c95bcdc2" providerId="ADAL" clId="{724DF2C5-F462-475E-9F15-5A8DA5189FC4}" dt="2023-10-11T15:20:27.689" v="12440" actId="20577"/>
        <pc:sldMkLst>
          <pc:docMk/>
          <pc:sldMk cId="3995778493" sldId="1114"/>
        </pc:sldMkLst>
      </pc:sldChg>
      <pc:sldChg chg="addSp delSp modSp new mod setBg">
        <pc:chgData name="paul meaney" userId="8f3b41ac-413d-46e0-bc97-8181c95bcdc2" providerId="ADAL" clId="{724DF2C5-F462-475E-9F15-5A8DA5189FC4}" dt="2023-10-11T15:18:49.597" v="12381" actId="113"/>
        <pc:sldMkLst>
          <pc:docMk/>
          <pc:sldMk cId="1568445480" sldId="1115"/>
        </pc:sldMkLst>
      </pc:sldChg>
      <pc:sldChg chg="addSp delSp modSp new mod">
        <pc:chgData name="paul meaney" userId="8f3b41ac-413d-46e0-bc97-8181c95bcdc2" providerId="ADAL" clId="{724DF2C5-F462-475E-9F15-5A8DA5189FC4}" dt="2023-10-13T15:54:00.364" v="18628" actId="255"/>
        <pc:sldMkLst>
          <pc:docMk/>
          <pc:sldMk cId="513619113" sldId="1116"/>
        </pc:sldMkLst>
      </pc:sldChg>
      <pc:sldChg chg="addSp delSp modSp add mod">
        <pc:chgData name="paul meaney" userId="8f3b41ac-413d-46e0-bc97-8181c95bcdc2" providerId="ADAL" clId="{724DF2C5-F462-475E-9F15-5A8DA5189FC4}" dt="2023-10-11T15:30:58.598" v="12832" actId="1076"/>
        <pc:sldMkLst>
          <pc:docMk/>
          <pc:sldMk cId="318424417" sldId="1117"/>
        </pc:sldMkLst>
      </pc:sldChg>
      <pc:sldChg chg="modSp add">
        <pc:chgData name="paul meaney" userId="8f3b41ac-413d-46e0-bc97-8181c95bcdc2" providerId="ADAL" clId="{724DF2C5-F462-475E-9F15-5A8DA5189FC4}" dt="2023-10-11T15:36:38.764" v="13026" actId="113"/>
        <pc:sldMkLst>
          <pc:docMk/>
          <pc:sldMk cId="3838394013" sldId="1118"/>
        </pc:sldMkLst>
      </pc:sldChg>
      <pc:sldChg chg="addSp delSp modSp add mod">
        <pc:chgData name="paul meaney" userId="8f3b41ac-413d-46e0-bc97-8181c95bcdc2" providerId="ADAL" clId="{724DF2C5-F462-475E-9F15-5A8DA5189FC4}" dt="2023-10-19T09:21:26.923" v="18776" actId="1076"/>
        <pc:sldMkLst>
          <pc:docMk/>
          <pc:sldMk cId="2361731089" sldId="1119"/>
        </pc:sldMkLst>
      </pc:sldChg>
      <pc:sldChg chg="modSp add mod setBg">
        <pc:chgData name="paul meaney" userId="8f3b41ac-413d-46e0-bc97-8181c95bcdc2" providerId="ADAL" clId="{724DF2C5-F462-475E-9F15-5A8DA5189FC4}" dt="2023-10-11T16:02:17.439" v="14137" actId="27957"/>
        <pc:sldMkLst>
          <pc:docMk/>
          <pc:sldMk cId="464927120" sldId="1120"/>
        </pc:sldMkLst>
      </pc:sldChg>
      <pc:sldChg chg="addSp delSp modSp new mod">
        <pc:chgData name="paul meaney" userId="8f3b41ac-413d-46e0-bc97-8181c95bcdc2" providerId="ADAL" clId="{724DF2C5-F462-475E-9F15-5A8DA5189FC4}" dt="2023-10-11T16:09:05.798" v="14753" actId="1076"/>
        <pc:sldMkLst>
          <pc:docMk/>
          <pc:sldMk cId="1446962325" sldId="1121"/>
        </pc:sldMkLst>
      </pc:sldChg>
      <pc:sldChg chg="addSp delSp modSp new mod">
        <pc:chgData name="paul meaney" userId="8f3b41ac-413d-46e0-bc97-8181c95bcdc2" providerId="ADAL" clId="{724DF2C5-F462-475E-9F15-5A8DA5189FC4}" dt="2023-10-13T11:53:13.393" v="18419" actId="14100"/>
        <pc:sldMkLst>
          <pc:docMk/>
          <pc:sldMk cId="2247257072" sldId="1122"/>
        </pc:sldMkLst>
      </pc:sldChg>
      <pc:sldChg chg="addSp delSp modSp new mod setBg">
        <pc:chgData name="paul meaney" userId="8f3b41ac-413d-46e0-bc97-8181c95bcdc2" providerId="ADAL" clId="{724DF2C5-F462-475E-9F15-5A8DA5189FC4}" dt="2023-10-13T15:50:34.259" v="18572" actId="20577"/>
        <pc:sldMkLst>
          <pc:docMk/>
          <pc:sldMk cId="3300311373" sldId="1123"/>
        </pc:sldMkLst>
      </pc:sldChg>
      <pc:sldChg chg="addSp delSp modSp new mod">
        <pc:chgData name="paul meaney" userId="8f3b41ac-413d-46e0-bc97-8181c95bcdc2" providerId="ADAL" clId="{724DF2C5-F462-475E-9F15-5A8DA5189FC4}" dt="2023-10-13T09:35:43.185" v="17312" actId="164"/>
        <pc:sldMkLst>
          <pc:docMk/>
          <pc:sldMk cId="3665582814" sldId="1124"/>
        </pc:sldMkLst>
      </pc:sldChg>
      <pc:sldChg chg="addSp delSp modSp add mod ord">
        <pc:chgData name="paul meaney" userId="8f3b41ac-413d-46e0-bc97-8181c95bcdc2" providerId="ADAL" clId="{724DF2C5-F462-475E-9F15-5A8DA5189FC4}" dt="2023-10-19T09:21:55.397" v="18780" actId="14100"/>
        <pc:sldMkLst>
          <pc:docMk/>
          <pc:sldMk cId="628560884" sldId="1125"/>
        </pc:sldMkLst>
      </pc:sldChg>
      <pc:sldChg chg="addSp delSp modSp add mod">
        <pc:chgData name="paul meaney" userId="8f3b41ac-413d-46e0-bc97-8181c95bcdc2" providerId="ADAL" clId="{724DF2C5-F462-475E-9F15-5A8DA5189FC4}" dt="2023-10-13T09:40:36.667" v="17416" actId="20577"/>
        <pc:sldMkLst>
          <pc:docMk/>
          <pc:sldMk cId="241372467" sldId="1126"/>
        </pc:sldMkLst>
      </pc:sldChg>
      <pc:sldChg chg="addSp delSp modSp new mod setBg">
        <pc:chgData name="paul meaney" userId="8f3b41ac-413d-46e0-bc97-8181c95bcdc2" providerId="ADAL" clId="{724DF2C5-F462-475E-9F15-5A8DA5189FC4}" dt="2023-10-13T11:09:21.373" v="17986" actId="20577"/>
        <pc:sldMkLst>
          <pc:docMk/>
          <pc:sldMk cId="298615432" sldId="1127"/>
        </pc:sldMkLst>
      </pc:sldChg>
      <pc:sldChg chg="addSp delSp modSp new mod setBg">
        <pc:chgData name="paul meaney" userId="8f3b41ac-413d-46e0-bc97-8181c95bcdc2" providerId="ADAL" clId="{724DF2C5-F462-475E-9F15-5A8DA5189FC4}" dt="2023-10-13T11:55:50.885" v="18565" actId="114"/>
        <pc:sldMkLst>
          <pc:docMk/>
          <pc:sldMk cId="1623118091" sldId="1128"/>
        </pc:sldMkLst>
      </pc:sldChg>
      <pc:sldChg chg="addSp delSp modSp new mod">
        <pc:chgData name="paul meaney" userId="8f3b41ac-413d-46e0-bc97-8181c95bcdc2" providerId="ADAL" clId="{724DF2C5-F462-475E-9F15-5A8DA5189FC4}" dt="2023-10-13T11:56:08.511" v="18566" actId="14100"/>
        <pc:sldMkLst>
          <pc:docMk/>
          <pc:sldMk cId="2140198414" sldId="1129"/>
        </pc:sldMkLst>
      </pc:sldChg>
    </pc:docChg>
  </pc:docChgLst>
  <pc:docChgLst>
    <pc:chgData name="paul meaney" userId="8f3b41ac-413d-46e0-bc97-8181c95bcdc2" providerId="ADAL" clId="{C4132718-BD5C-4201-843D-5CCDF75AA312}"/>
    <pc:docChg chg="custSel modSld">
      <pc:chgData name="paul meaney" userId="8f3b41ac-413d-46e0-bc97-8181c95bcdc2" providerId="ADAL" clId="{C4132718-BD5C-4201-843D-5CCDF75AA312}" dt="2023-11-20T15:12:15.548" v="37" actId="1076"/>
      <pc:docMkLst>
        <pc:docMk/>
      </pc:docMkLst>
      <pc:sldChg chg="modSp mod">
        <pc:chgData name="paul meaney" userId="8f3b41ac-413d-46e0-bc97-8181c95bcdc2" providerId="ADAL" clId="{C4132718-BD5C-4201-843D-5CCDF75AA312}" dt="2023-11-20T14:49:14.435" v="3" actId="20577"/>
        <pc:sldMkLst>
          <pc:docMk/>
          <pc:sldMk cId="1784474909" sldId="851"/>
        </pc:sldMkLst>
      </pc:sldChg>
      <pc:sldChg chg="modSp mod">
        <pc:chgData name="paul meaney" userId="8f3b41ac-413d-46e0-bc97-8181c95bcdc2" providerId="ADAL" clId="{C4132718-BD5C-4201-843D-5CCDF75AA312}" dt="2023-11-20T14:49:24.805" v="4" actId="6549"/>
        <pc:sldMkLst>
          <pc:docMk/>
          <pc:sldMk cId="664531025" sldId="1019"/>
        </pc:sldMkLst>
      </pc:sldChg>
      <pc:sldChg chg="addSp modSp mod">
        <pc:chgData name="paul meaney" userId="8f3b41ac-413d-46e0-bc97-8181c95bcdc2" providerId="ADAL" clId="{C4132718-BD5C-4201-843D-5CCDF75AA312}" dt="2023-11-20T15:12:15.548" v="37" actId="1076"/>
        <pc:sldMkLst>
          <pc:docMk/>
          <pc:sldMk cId="2276065292" sldId="1062"/>
        </pc:sldMkLst>
      </pc:sldChg>
      <pc:sldChg chg="modSp mod">
        <pc:chgData name="paul meaney" userId="8f3b41ac-413d-46e0-bc97-8181c95bcdc2" providerId="ADAL" clId="{C4132718-BD5C-4201-843D-5CCDF75AA312}" dt="2023-11-20T14:48:35.717" v="0" actId="20577"/>
        <pc:sldMkLst>
          <pc:docMk/>
          <pc:sldMk cId="849283461" sldId="1107"/>
        </pc:sldMkLst>
      </pc:sldChg>
    </pc:docChg>
  </pc:docChgLst>
  <pc:docChgLst>
    <pc:chgData name="paul meaney" userId="8f3b41ac-413d-46e0-bc97-8181c95bcdc2" providerId="ADAL" clId="{D8FC96EA-8B72-454E-AF1A-79F0067CC712}"/>
    <pc:docChg chg="addSld delSld modSld modSection">
      <pc:chgData name="paul meaney" userId="8f3b41ac-413d-46e0-bc97-8181c95bcdc2" providerId="ADAL" clId="{D8FC96EA-8B72-454E-AF1A-79F0067CC712}" dt="2025-02-12T10:14:24.089" v="4"/>
      <pc:docMkLst>
        <pc:docMk/>
      </pc:docMkLst>
      <pc:sldChg chg="del">
        <pc:chgData name="paul meaney" userId="8f3b41ac-413d-46e0-bc97-8181c95bcdc2" providerId="ADAL" clId="{D8FC96EA-8B72-454E-AF1A-79F0067CC712}" dt="2025-02-10T14:32:35.546" v="0" actId="47"/>
        <pc:sldMkLst>
          <pc:docMk/>
          <pc:sldMk cId="1393632131" sldId="1130"/>
        </pc:sldMkLst>
      </pc:sldChg>
      <pc:sldChg chg="del">
        <pc:chgData name="paul meaney" userId="8f3b41ac-413d-46e0-bc97-8181c95bcdc2" providerId="ADAL" clId="{D8FC96EA-8B72-454E-AF1A-79F0067CC712}" dt="2025-02-12T10:14:11.778" v="3" actId="47"/>
        <pc:sldMkLst>
          <pc:docMk/>
          <pc:sldMk cId="2278379877" sldId="2486"/>
        </pc:sldMkLst>
      </pc:sldChg>
      <pc:sldChg chg="del">
        <pc:chgData name="paul meaney" userId="8f3b41ac-413d-46e0-bc97-8181c95bcdc2" providerId="ADAL" clId="{D8FC96EA-8B72-454E-AF1A-79F0067CC712}" dt="2025-02-12T10:14:10.156" v="2" actId="47"/>
        <pc:sldMkLst>
          <pc:docMk/>
          <pc:sldMk cId="3395721923" sldId="2487"/>
        </pc:sldMkLst>
      </pc:sldChg>
      <pc:sldChg chg="del">
        <pc:chgData name="paul meaney" userId="8f3b41ac-413d-46e0-bc97-8181c95bcdc2" providerId="ADAL" clId="{D8FC96EA-8B72-454E-AF1A-79F0067CC712}" dt="2025-02-12T10:14:08.576" v="1" actId="47"/>
        <pc:sldMkLst>
          <pc:docMk/>
          <pc:sldMk cId="2569456019" sldId="2766"/>
        </pc:sldMkLst>
      </pc:sldChg>
      <pc:sldChg chg="add setBg">
        <pc:chgData name="paul meaney" userId="8f3b41ac-413d-46e0-bc97-8181c95bcdc2" providerId="ADAL" clId="{D8FC96EA-8B72-454E-AF1A-79F0067CC712}" dt="2025-02-12T10:14:24.089" v="4"/>
        <pc:sldMkLst>
          <pc:docMk/>
          <pc:sldMk cId="2851154637" sldId="2994"/>
        </pc:sldMkLst>
      </pc:sldChg>
      <pc:sldChg chg="add">
        <pc:chgData name="paul meaney" userId="8f3b41ac-413d-46e0-bc97-8181c95bcdc2" providerId="ADAL" clId="{D8FC96EA-8B72-454E-AF1A-79F0067CC712}" dt="2025-02-12T10:14:24.089" v="4"/>
        <pc:sldMkLst>
          <pc:docMk/>
          <pc:sldMk cId="2481046552" sldId="2995"/>
        </pc:sldMkLst>
      </pc:sldChg>
    </pc:docChg>
  </pc:docChgLst>
  <pc:docChgLst>
    <pc:chgData name="paul meaney" userId="8f3b41ac-413d-46e0-bc97-8181c95bcdc2" providerId="ADAL" clId="{579DF0CF-4E80-400A-9430-B84B26C9443E}"/>
    <pc:docChg chg="modSld sldOrd">
      <pc:chgData name="paul meaney" userId="8f3b41ac-413d-46e0-bc97-8181c95bcdc2" providerId="ADAL" clId="{579DF0CF-4E80-400A-9430-B84B26C9443E}" dt="2024-06-10T08:21:23.217" v="1"/>
      <pc:docMkLst>
        <pc:docMk/>
      </pc:docMkLst>
      <pc:sldChg chg="ord">
        <pc:chgData name="paul meaney" userId="8f3b41ac-413d-46e0-bc97-8181c95bcdc2" providerId="ADAL" clId="{579DF0CF-4E80-400A-9430-B84B26C9443E}" dt="2024-06-10T08:21:23.217" v="1"/>
        <pc:sldMkLst>
          <pc:docMk/>
          <pc:sldMk cId="3324909653" sldId="1131"/>
        </pc:sldMkLst>
      </pc:sldChg>
    </pc:docChg>
  </pc:docChgLst>
  <pc:docChgLst>
    <pc:chgData name="paul meaney" userId="8f3b41ac-413d-46e0-bc97-8181c95bcdc2" providerId="ADAL" clId="{EB9AEE50-0957-4065-AC52-1F284D66DE1E}"/>
    <pc:docChg chg="custSel modSld">
      <pc:chgData name="paul meaney" userId="8f3b41ac-413d-46e0-bc97-8181c95bcdc2" providerId="ADAL" clId="{EB9AEE50-0957-4065-AC52-1F284D66DE1E}" dt="2023-10-11T14:11:55.570" v="121" actId="20577"/>
      <pc:docMkLst>
        <pc:docMk/>
      </pc:docMkLst>
      <pc:sldChg chg="modSp mod">
        <pc:chgData name="paul meaney" userId="8f3b41ac-413d-46e0-bc97-8181c95bcdc2" providerId="ADAL" clId="{EB9AEE50-0957-4065-AC52-1F284D66DE1E}" dt="2023-10-11T14:11:26.919" v="45" actId="3064"/>
        <pc:sldMkLst>
          <pc:docMk/>
          <pc:sldMk cId="4146503752" sldId="1007"/>
        </pc:sldMkLst>
      </pc:sldChg>
      <pc:sldChg chg="modSp mod">
        <pc:chgData name="paul meaney" userId="8f3b41ac-413d-46e0-bc97-8181c95bcdc2" providerId="ADAL" clId="{EB9AEE50-0957-4065-AC52-1F284D66DE1E}" dt="2023-10-11T14:11:55.570" v="121" actId="20577"/>
        <pc:sldMkLst>
          <pc:docMk/>
          <pc:sldMk cId="2022811433" sldId="1083"/>
        </pc:sldMkLst>
      </pc:sldChg>
    </pc:docChg>
  </pc:docChgLst>
  <pc:docChgLst>
    <pc:chgData name="paul meaney" userId="8f3b41ac-413d-46e0-bc97-8181c95bcdc2" providerId="ADAL" clId="{EA830C9E-91CC-4E56-80A6-322968E8E3CF}"/>
    <pc:docChg chg="undo custSel addSld delSld modSld addSection modSection">
      <pc:chgData name="paul meaney" userId="8f3b41ac-413d-46e0-bc97-8181c95bcdc2" providerId="ADAL" clId="{EA830C9E-91CC-4E56-80A6-322968E8E3CF}" dt="2025-02-04T09:54:50.582" v="2938" actId="114"/>
      <pc:docMkLst>
        <pc:docMk/>
      </pc:docMkLst>
      <pc:sldChg chg="modSp mod">
        <pc:chgData name="paul meaney" userId="8f3b41ac-413d-46e0-bc97-8181c95bcdc2" providerId="ADAL" clId="{EA830C9E-91CC-4E56-80A6-322968E8E3CF}" dt="2025-02-04T09:16:52.919" v="42" actId="790"/>
        <pc:sldMkLst>
          <pc:docMk/>
          <pc:sldMk cId="3324909653" sldId="1131"/>
        </pc:sldMkLst>
        <pc:graphicFrameChg chg="modGraphic">
          <ac:chgData name="paul meaney" userId="8f3b41ac-413d-46e0-bc97-8181c95bcdc2" providerId="ADAL" clId="{EA830C9E-91CC-4E56-80A6-322968E8E3CF}" dt="2025-02-04T09:16:52.919" v="42" actId="790"/>
          <ac:graphicFrameMkLst>
            <pc:docMk/>
            <pc:sldMk cId="3324909653" sldId="1131"/>
            <ac:graphicFrameMk id="5" creationId="{A89DD026-4768-03CE-DA60-2511582ACC6C}"/>
          </ac:graphicFrameMkLst>
        </pc:graphicFrameChg>
      </pc:sldChg>
      <pc:sldChg chg="modSp">
        <pc:chgData name="paul meaney" userId="8f3b41ac-413d-46e0-bc97-8181c95bcdc2" providerId="ADAL" clId="{EA830C9E-91CC-4E56-80A6-322968E8E3CF}" dt="2025-02-04T09:12:32.044" v="39" actId="20577"/>
        <pc:sldMkLst>
          <pc:docMk/>
          <pc:sldMk cId="3993103573" sldId="2222"/>
        </pc:sldMkLst>
        <pc:spChg chg="mod">
          <ac:chgData name="paul meaney" userId="8f3b41ac-413d-46e0-bc97-8181c95bcdc2" providerId="ADAL" clId="{EA830C9E-91CC-4E56-80A6-322968E8E3CF}" dt="2025-02-04T09:12:32.044" v="39" actId="20577"/>
          <ac:spMkLst>
            <pc:docMk/>
            <pc:sldMk cId="3993103573" sldId="2222"/>
            <ac:spMk id="2" creationId="{F5B3F4FD-465D-350B-7F73-ABE7B2497C3E}"/>
          </ac:spMkLst>
        </pc:spChg>
      </pc:sldChg>
      <pc:sldChg chg="add">
        <pc:chgData name="paul meaney" userId="8f3b41ac-413d-46e0-bc97-8181c95bcdc2" providerId="ADAL" clId="{EA830C9E-91CC-4E56-80A6-322968E8E3CF}" dt="2025-02-04T09:12:17.795" v="5" actId="2890"/>
        <pc:sldMkLst>
          <pc:docMk/>
          <pc:sldMk cId="363249733" sldId="2779"/>
        </pc:sldMkLst>
      </pc:sldChg>
      <pc:sldChg chg="addSp delSp add del setBg delDesignElem">
        <pc:chgData name="paul meaney" userId="8f3b41ac-413d-46e0-bc97-8181c95bcdc2" providerId="ADAL" clId="{EA830C9E-91CC-4E56-80A6-322968E8E3CF}" dt="2025-02-04T09:12:15.726" v="4"/>
        <pc:sldMkLst>
          <pc:docMk/>
          <pc:sldMk cId="1657916247" sldId="2779"/>
        </pc:sldMkLst>
      </pc:sldChg>
      <pc:sldChg chg="addSp delSp modSp new mod setBg">
        <pc:chgData name="paul meaney" userId="8f3b41ac-413d-46e0-bc97-8181c95bcdc2" providerId="ADAL" clId="{EA830C9E-91CC-4E56-80A6-322968E8E3CF}" dt="2025-02-04T09:28:59.864" v="1102" actId="20577"/>
        <pc:sldMkLst>
          <pc:docMk/>
          <pc:sldMk cId="2995112137" sldId="2780"/>
        </pc:sldMkLst>
      </pc:sldChg>
      <pc:sldChg chg="addSp delSp modSp new del mod">
        <pc:chgData name="paul meaney" userId="8f3b41ac-413d-46e0-bc97-8181c95bcdc2" providerId="ADAL" clId="{EA830C9E-91CC-4E56-80A6-322968E8E3CF}" dt="2025-02-04T09:28:54.740" v="1095" actId="47"/>
        <pc:sldMkLst>
          <pc:docMk/>
          <pc:sldMk cId="3470744776" sldId="2781"/>
        </pc:sldMkLst>
      </pc:sldChg>
      <pc:sldChg chg="modSp add mod">
        <pc:chgData name="paul meaney" userId="8f3b41ac-413d-46e0-bc97-8181c95bcdc2" providerId="ADAL" clId="{EA830C9E-91CC-4E56-80A6-322968E8E3CF}" dt="2025-02-04T09:28:50.239" v="1094"/>
        <pc:sldMkLst>
          <pc:docMk/>
          <pc:sldMk cId="1969032313" sldId="2782"/>
        </pc:sldMkLst>
      </pc:sldChg>
      <pc:sldChg chg="addSp delSp modSp new mod setBg">
        <pc:chgData name="paul meaney" userId="8f3b41ac-413d-46e0-bc97-8181c95bcdc2" providerId="ADAL" clId="{EA830C9E-91CC-4E56-80A6-322968E8E3CF}" dt="2025-02-04T09:43:40.482" v="2270" actId="114"/>
        <pc:sldMkLst>
          <pc:docMk/>
          <pc:sldMk cId="2258110820" sldId="2783"/>
        </pc:sldMkLst>
      </pc:sldChg>
      <pc:sldChg chg="addSp delSp modSp new mod setBg">
        <pc:chgData name="paul meaney" userId="8f3b41ac-413d-46e0-bc97-8181c95bcdc2" providerId="ADAL" clId="{EA830C9E-91CC-4E56-80A6-322968E8E3CF}" dt="2025-02-04T09:54:50.582" v="2938" actId="114"/>
        <pc:sldMkLst>
          <pc:docMk/>
          <pc:sldMk cId="3339374927" sldId="2784"/>
        </pc:sldMkLst>
      </pc:sldChg>
      <pc:sldChg chg="addSp delSp modSp add mod setBg">
        <pc:chgData name="paul meaney" userId="8f3b41ac-413d-46e0-bc97-8181c95bcdc2" providerId="ADAL" clId="{EA830C9E-91CC-4E56-80A6-322968E8E3CF}" dt="2025-02-04T09:44:58.325" v="2298" actId="20577"/>
        <pc:sldMkLst>
          <pc:docMk/>
          <pc:sldMk cId="746219198" sldId="2785"/>
        </pc:sldMkLst>
      </pc:sldChg>
      <pc:sldChg chg="new del">
        <pc:chgData name="paul meaney" userId="8f3b41ac-413d-46e0-bc97-8181c95bcdc2" providerId="ADAL" clId="{EA830C9E-91CC-4E56-80A6-322968E8E3CF}" dt="2025-02-04T09:45:11.308" v="2300" actId="680"/>
        <pc:sldMkLst>
          <pc:docMk/>
          <pc:sldMk cId="273010864" sldId="2786"/>
        </pc:sldMkLst>
      </pc:sldChg>
      <pc:sldChg chg="addSp delSp modSp new mod setBg">
        <pc:chgData name="paul meaney" userId="8f3b41ac-413d-46e0-bc97-8181c95bcdc2" providerId="ADAL" clId="{EA830C9E-91CC-4E56-80A6-322968E8E3CF}" dt="2025-02-04T09:47:50.089" v="2600"/>
        <pc:sldMkLst>
          <pc:docMk/>
          <pc:sldMk cId="2426971986" sldId="2786"/>
        </pc:sldMkLst>
      </pc:sldChg>
    </pc:docChg>
  </pc:docChgLst>
  <pc:docChgLst>
    <pc:chgData name="Paul Meaney" userId="cd67c6744ae1a5fc" providerId="LiveId" clId="{95935DFE-D8FE-4E06-B716-C08C6BA011F6}"/>
    <pc:docChg chg="undo custSel addSld delSld modSld">
      <pc:chgData name="Paul Meaney" userId="cd67c6744ae1a5fc" providerId="LiveId" clId="{95935DFE-D8FE-4E06-B716-C08C6BA011F6}" dt="2021-06-24T13:29:28.393" v="1824" actId="33524"/>
      <pc:docMkLst>
        <pc:docMk/>
      </pc:docMkLst>
      <pc:sldChg chg="modSp mod">
        <pc:chgData name="Paul Meaney" userId="cd67c6744ae1a5fc" providerId="LiveId" clId="{95935DFE-D8FE-4E06-B716-C08C6BA011F6}" dt="2021-06-24T12:08:08.528" v="372" actId="313"/>
        <pc:sldMkLst>
          <pc:docMk/>
          <pc:sldMk cId="1228464484" sldId="962"/>
        </pc:sldMkLst>
      </pc:sldChg>
      <pc:sldChg chg="modSp mod">
        <pc:chgData name="Paul Meaney" userId="cd67c6744ae1a5fc" providerId="LiveId" clId="{95935DFE-D8FE-4E06-B716-C08C6BA011F6}" dt="2021-06-24T11:50:27.656" v="12" actId="20577"/>
        <pc:sldMkLst>
          <pc:docMk/>
          <pc:sldMk cId="1660631473" sldId="966"/>
        </pc:sldMkLst>
      </pc:sldChg>
      <pc:sldChg chg="modSp mod">
        <pc:chgData name="Paul Meaney" userId="cd67c6744ae1a5fc" providerId="LiveId" clId="{95935DFE-D8FE-4E06-B716-C08C6BA011F6}" dt="2021-06-24T11:50:55.925" v="14"/>
        <pc:sldMkLst>
          <pc:docMk/>
          <pc:sldMk cId="1886220631" sldId="967"/>
        </pc:sldMkLst>
      </pc:sldChg>
      <pc:sldChg chg="modSp mod">
        <pc:chgData name="Paul Meaney" userId="cd67c6744ae1a5fc" providerId="LiveId" clId="{95935DFE-D8FE-4E06-B716-C08C6BA011F6}" dt="2021-06-24T11:52:58.388" v="120" actId="1076"/>
        <pc:sldMkLst>
          <pc:docMk/>
          <pc:sldMk cId="2232190001" sldId="968"/>
        </pc:sldMkLst>
      </pc:sldChg>
      <pc:sldChg chg="modSp mod">
        <pc:chgData name="Paul Meaney" userId="cd67c6744ae1a5fc" providerId="LiveId" clId="{95935DFE-D8FE-4E06-B716-C08C6BA011F6}" dt="2021-06-24T12:14:34.183" v="821" actId="20577"/>
        <pc:sldMkLst>
          <pc:docMk/>
          <pc:sldMk cId="4250916916" sldId="969"/>
        </pc:sldMkLst>
      </pc:sldChg>
      <pc:sldChg chg="modSp mod">
        <pc:chgData name="Paul Meaney" userId="cd67c6744ae1a5fc" providerId="LiveId" clId="{95935DFE-D8FE-4E06-B716-C08C6BA011F6}" dt="2021-06-24T11:54:47.058" v="167" actId="313"/>
        <pc:sldMkLst>
          <pc:docMk/>
          <pc:sldMk cId="3455545004" sldId="971"/>
        </pc:sldMkLst>
      </pc:sldChg>
      <pc:sldChg chg="modSp mod">
        <pc:chgData name="Paul Meaney" userId="cd67c6744ae1a5fc" providerId="LiveId" clId="{95935DFE-D8FE-4E06-B716-C08C6BA011F6}" dt="2021-06-24T11:55:44.448" v="172" actId="20577"/>
        <pc:sldMkLst>
          <pc:docMk/>
          <pc:sldMk cId="1600576148" sldId="972"/>
        </pc:sldMkLst>
      </pc:sldChg>
      <pc:sldChg chg="modSp mod">
        <pc:chgData name="Paul Meaney" userId="cd67c6744ae1a5fc" providerId="LiveId" clId="{95935DFE-D8FE-4E06-B716-C08C6BA011F6}" dt="2021-06-24T11:57:40.278" v="175" actId="27636"/>
        <pc:sldMkLst>
          <pc:docMk/>
          <pc:sldMk cId="1637605886" sldId="982"/>
        </pc:sldMkLst>
      </pc:sldChg>
      <pc:sldChg chg="modSp mod">
        <pc:chgData name="Paul Meaney" userId="cd67c6744ae1a5fc" providerId="LiveId" clId="{95935DFE-D8FE-4E06-B716-C08C6BA011F6}" dt="2021-06-24T12:08:24.222" v="373" actId="313"/>
        <pc:sldMkLst>
          <pc:docMk/>
          <pc:sldMk cId="3058475896" sldId="983"/>
        </pc:sldMkLst>
      </pc:sldChg>
      <pc:sldChg chg="modSp mod">
        <pc:chgData name="Paul Meaney" userId="cd67c6744ae1a5fc" providerId="LiveId" clId="{95935DFE-D8FE-4E06-B716-C08C6BA011F6}" dt="2021-06-24T11:57:55.958" v="177" actId="20577"/>
        <pc:sldMkLst>
          <pc:docMk/>
          <pc:sldMk cId="3726960224" sldId="988"/>
        </pc:sldMkLst>
      </pc:sldChg>
      <pc:sldChg chg="modSp mod">
        <pc:chgData name="Paul Meaney" userId="cd67c6744ae1a5fc" providerId="LiveId" clId="{95935DFE-D8FE-4E06-B716-C08C6BA011F6}" dt="2021-06-24T11:59:21.784" v="235" actId="1076"/>
        <pc:sldMkLst>
          <pc:docMk/>
          <pc:sldMk cId="2919173491" sldId="989"/>
        </pc:sldMkLst>
      </pc:sldChg>
      <pc:sldChg chg="modSp mod">
        <pc:chgData name="Paul Meaney" userId="cd67c6744ae1a5fc" providerId="LiveId" clId="{95935DFE-D8FE-4E06-B716-C08C6BA011F6}" dt="2021-06-24T12:07:30.263" v="371" actId="1076"/>
        <pc:sldMkLst>
          <pc:docMk/>
          <pc:sldMk cId="3491809300" sldId="993"/>
        </pc:sldMkLst>
      </pc:sldChg>
      <pc:sldChg chg="modSp mod">
        <pc:chgData name="Paul Meaney" userId="cd67c6744ae1a5fc" providerId="LiveId" clId="{95935DFE-D8FE-4E06-B716-C08C6BA011F6}" dt="2021-06-24T12:08:51.697" v="376" actId="20577"/>
        <pc:sldMkLst>
          <pc:docMk/>
          <pc:sldMk cId="3944522964" sldId="996"/>
        </pc:sldMkLst>
      </pc:sldChg>
      <pc:sldChg chg="modSp mod">
        <pc:chgData name="Paul Meaney" userId="cd67c6744ae1a5fc" providerId="LiveId" clId="{95935DFE-D8FE-4E06-B716-C08C6BA011F6}" dt="2021-06-24T12:09:06.575" v="380" actId="20577"/>
        <pc:sldMkLst>
          <pc:docMk/>
          <pc:sldMk cId="3212175123" sldId="997"/>
        </pc:sldMkLst>
      </pc:sldChg>
      <pc:sldChg chg="modSp mod">
        <pc:chgData name="Paul Meaney" userId="cd67c6744ae1a5fc" providerId="LiveId" clId="{95935DFE-D8FE-4E06-B716-C08C6BA011F6}" dt="2021-06-24T12:10:01.479" v="409" actId="20577"/>
        <pc:sldMkLst>
          <pc:docMk/>
          <pc:sldMk cId="885227622" sldId="998"/>
        </pc:sldMkLst>
      </pc:sldChg>
      <pc:sldChg chg="modSp">
        <pc:chgData name="Paul Meaney" userId="cd67c6744ae1a5fc" providerId="LiveId" clId="{95935DFE-D8FE-4E06-B716-C08C6BA011F6}" dt="2021-06-24T12:15:08.551" v="831" actId="20577"/>
        <pc:sldMkLst>
          <pc:docMk/>
          <pc:sldMk cId="3278192690" sldId="999"/>
        </pc:sldMkLst>
      </pc:sldChg>
      <pc:sldChg chg="addSp delSp modSp new mod setBg">
        <pc:chgData name="Paul Meaney" userId="cd67c6744ae1a5fc" providerId="LiveId" clId="{95935DFE-D8FE-4E06-B716-C08C6BA011F6}" dt="2021-06-24T12:13:46.942" v="817" actId="26606"/>
        <pc:sldMkLst>
          <pc:docMk/>
          <pc:sldMk cId="3745863499" sldId="1004"/>
        </pc:sldMkLst>
      </pc:sldChg>
      <pc:sldChg chg="add setBg">
        <pc:chgData name="Paul Meaney" userId="cd67c6744ae1a5fc" providerId="LiveId" clId="{95935DFE-D8FE-4E06-B716-C08C6BA011F6}" dt="2021-06-24T12:14:09.628" v="818"/>
        <pc:sldMkLst>
          <pc:docMk/>
          <pc:sldMk cId="997407836" sldId="1005"/>
        </pc:sldMkLst>
      </pc:sldChg>
      <pc:sldChg chg="addSp delSp modSp add del mod">
        <pc:chgData name="Paul Meaney" userId="cd67c6744ae1a5fc" providerId="LiveId" clId="{95935DFE-D8FE-4E06-B716-C08C6BA011F6}" dt="2021-06-24T12:57:29.520" v="860" actId="47"/>
        <pc:sldMkLst>
          <pc:docMk/>
          <pc:sldMk cId="2374792285" sldId="1006"/>
        </pc:sldMkLst>
      </pc:sldChg>
      <pc:sldChg chg="modSp add mod">
        <pc:chgData name="Paul Meaney" userId="cd67c6744ae1a5fc" providerId="LiveId" clId="{95935DFE-D8FE-4E06-B716-C08C6BA011F6}" dt="2021-06-24T12:59:52.934" v="1125" actId="20577"/>
        <pc:sldMkLst>
          <pc:docMk/>
          <pc:sldMk cId="4146503752" sldId="1007"/>
        </pc:sldMkLst>
      </pc:sldChg>
      <pc:sldChg chg="delSp modSp add mod">
        <pc:chgData name="Paul Meaney" userId="cd67c6744ae1a5fc" providerId="LiveId" clId="{95935DFE-D8FE-4E06-B716-C08C6BA011F6}" dt="2021-06-24T12:59:15.756" v="1032" actId="20577"/>
        <pc:sldMkLst>
          <pc:docMk/>
          <pc:sldMk cId="2004233001" sldId="1008"/>
        </pc:sldMkLst>
      </pc:sldChg>
      <pc:sldChg chg="add">
        <pc:chgData name="Paul Meaney" userId="cd67c6744ae1a5fc" providerId="LiveId" clId="{95935DFE-D8FE-4E06-B716-C08C6BA011F6}" dt="2021-06-24T12:53:20.041" v="832"/>
        <pc:sldMkLst>
          <pc:docMk/>
          <pc:sldMk cId="3816308762" sldId="1009"/>
        </pc:sldMkLst>
      </pc:sldChg>
      <pc:sldChg chg="add">
        <pc:chgData name="Paul Meaney" userId="cd67c6744ae1a5fc" providerId="LiveId" clId="{95935DFE-D8FE-4E06-B716-C08C6BA011F6}" dt="2021-06-24T12:53:20.041" v="832"/>
        <pc:sldMkLst>
          <pc:docMk/>
          <pc:sldMk cId="3541637254" sldId="1010"/>
        </pc:sldMkLst>
      </pc:sldChg>
      <pc:sldChg chg="delSp modSp add mod">
        <pc:chgData name="Paul Meaney" userId="cd67c6744ae1a5fc" providerId="LiveId" clId="{95935DFE-D8FE-4E06-B716-C08C6BA011F6}" dt="2021-06-24T13:01:58.709" v="1183" actId="478"/>
        <pc:sldMkLst>
          <pc:docMk/>
          <pc:sldMk cId="3258823378" sldId="1011"/>
        </pc:sldMkLst>
      </pc:sldChg>
      <pc:sldChg chg="add">
        <pc:chgData name="Paul Meaney" userId="cd67c6744ae1a5fc" providerId="LiveId" clId="{95935DFE-D8FE-4E06-B716-C08C6BA011F6}" dt="2021-06-24T12:53:20.041" v="832"/>
        <pc:sldMkLst>
          <pc:docMk/>
          <pc:sldMk cId="1186197314" sldId="1012"/>
        </pc:sldMkLst>
      </pc:sldChg>
      <pc:sldChg chg="add">
        <pc:chgData name="Paul Meaney" userId="cd67c6744ae1a5fc" providerId="LiveId" clId="{95935DFE-D8FE-4E06-B716-C08C6BA011F6}" dt="2021-06-24T12:53:20.041" v="832"/>
        <pc:sldMkLst>
          <pc:docMk/>
          <pc:sldMk cId="671712366" sldId="1013"/>
        </pc:sldMkLst>
      </pc:sldChg>
      <pc:sldChg chg="add">
        <pc:chgData name="Paul Meaney" userId="cd67c6744ae1a5fc" providerId="LiveId" clId="{95935DFE-D8FE-4E06-B716-C08C6BA011F6}" dt="2021-06-24T12:53:20.041" v="832"/>
        <pc:sldMkLst>
          <pc:docMk/>
          <pc:sldMk cId="72149307" sldId="1014"/>
        </pc:sldMkLst>
      </pc:sldChg>
      <pc:sldChg chg="add">
        <pc:chgData name="Paul Meaney" userId="cd67c6744ae1a5fc" providerId="LiveId" clId="{95935DFE-D8FE-4E06-B716-C08C6BA011F6}" dt="2021-06-24T12:53:20.041" v="832"/>
        <pc:sldMkLst>
          <pc:docMk/>
          <pc:sldMk cId="1108659285" sldId="1015"/>
        </pc:sldMkLst>
      </pc:sldChg>
      <pc:sldChg chg="add">
        <pc:chgData name="Paul Meaney" userId="cd67c6744ae1a5fc" providerId="LiveId" clId="{95935DFE-D8FE-4E06-B716-C08C6BA011F6}" dt="2021-06-24T12:53:20.041" v="832"/>
        <pc:sldMkLst>
          <pc:docMk/>
          <pc:sldMk cId="4156074409" sldId="1016"/>
        </pc:sldMkLst>
      </pc:sldChg>
      <pc:sldChg chg="add">
        <pc:chgData name="Paul Meaney" userId="cd67c6744ae1a5fc" providerId="LiveId" clId="{95935DFE-D8FE-4E06-B716-C08C6BA011F6}" dt="2021-06-24T12:53:20.041" v="832"/>
        <pc:sldMkLst>
          <pc:docMk/>
          <pc:sldMk cId="681505514" sldId="1017"/>
        </pc:sldMkLst>
      </pc:sldChg>
      <pc:sldChg chg="add">
        <pc:chgData name="Paul Meaney" userId="cd67c6744ae1a5fc" providerId="LiveId" clId="{95935DFE-D8FE-4E06-B716-C08C6BA011F6}" dt="2021-06-24T12:53:20.041" v="832"/>
        <pc:sldMkLst>
          <pc:docMk/>
          <pc:sldMk cId="2354762977" sldId="1018"/>
        </pc:sldMkLst>
      </pc:sldChg>
      <pc:sldChg chg="add">
        <pc:chgData name="Paul Meaney" userId="cd67c6744ae1a5fc" providerId="LiveId" clId="{95935DFE-D8FE-4E06-B716-C08C6BA011F6}" dt="2021-06-24T12:53:20.041" v="832"/>
        <pc:sldMkLst>
          <pc:docMk/>
          <pc:sldMk cId="946790155" sldId="1019"/>
        </pc:sldMkLst>
      </pc:sldChg>
      <pc:sldChg chg="add">
        <pc:chgData name="Paul Meaney" userId="cd67c6744ae1a5fc" providerId="LiveId" clId="{95935DFE-D8FE-4E06-B716-C08C6BA011F6}" dt="2021-06-24T12:53:20.041" v="832"/>
        <pc:sldMkLst>
          <pc:docMk/>
          <pc:sldMk cId="3192645519" sldId="1020"/>
        </pc:sldMkLst>
      </pc:sldChg>
      <pc:sldChg chg="add">
        <pc:chgData name="Paul Meaney" userId="cd67c6744ae1a5fc" providerId="LiveId" clId="{95935DFE-D8FE-4E06-B716-C08C6BA011F6}" dt="2021-06-24T12:53:20.041" v="832"/>
        <pc:sldMkLst>
          <pc:docMk/>
          <pc:sldMk cId="2617035403" sldId="1021"/>
        </pc:sldMkLst>
      </pc:sldChg>
      <pc:sldChg chg="addSp delSp modSp add mod setBg">
        <pc:chgData name="Paul Meaney" userId="cd67c6744ae1a5fc" providerId="LiveId" clId="{95935DFE-D8FE-4E06-B716-C08C6BA011F6}" dt="2021-06-24T13:05:33.555" v="1366" actId="20577"/>
        <pc:sldMkLst>
          <pc:docMk/>
          <pc:sldMk cId="1199907434" sldId="1022"/>
        </pc:sldMkLst>
      </pc:sldChg>
      <pc:sldChg chg="add">
        <pc:chgData name="Paul Meaney" userId="cd67c6744ae1a5fc" providerId="LiveId" clId="{95935DFE-D8FE-4E06-B716-C08C6BA011F6}" dt="2021-06-24T12:53:20.041" v="832"/>
        <pc:sldMkLst>
          <pc:docMk/>
          <pc:sldMk cId="2662426865" sldId="1023"/>
        </pc:sldMkLst>
      </pc:sldChg>
      <pc:sldChg chg="add">
        <pc:chgData name="Paul Meaney" userId="cd67c6744ae1a5fc" providerId="LiveId" clId="{95935DFE-D8FE-4E06-B716-C08C6BA011F6}" dt="2021-06-24T12:53:20.041" v="832"/>
        <pc:sldMkLst>
          <pc:docMk/>
          <pc:sldMk cId="52130861" sldId="1024"/>
        </pc:sldMkLst>
      </pc:sldChg>
      <pc:sldChg chg="add">
        <pc:chgData name="Paul Meaney" userId="cd67c6744ae1a5fc" providerId="LiveId" clId="{95935DFE-D8FE-4E06-B716-C08C6BA011F6}" dt="2021-06-24T12:53:20.041" v="832"/>
        <pc:sldMkLst>
          <pc:docMk/>
          <pc:sldMk cId="1822741756" sldId="1025"/>
        </pc:sldMkLst>
      </pc:sldChg>
      <pc:sldChg chg="add">
        <pc:chgData name="Paul Meaney" userId="cd67c6744ae1a5fc" providerId="LiveId" clId="{95935DFE-D8FE-4E06-B716-C08C6BA011F6}" dt="2021-06-24T12:53:20.041" v="832"/>
        <pc:sldMkLst>
          <pc:docMk/>
          <pc:sldMk cId="1139910843" sldId="1026"/>
        </pc:sldMkLst>
      </pc:sldChg>
      <pc:sldChg chg="modSp add">
        <pc:chgData name="Paul Meaney" userId="cd67c6744ae1a5fc" providerId="LiveId" clId="{95935DFE-D8FE-4E06-B716-C08C6BA011F6}" dt="2021-06-24T13:05:46.211" v="1373" actId="20577"/>
        <pc:sldMkLst>
          <pc:docMk/>
          <pc:sldMk cId="2798967973" sldId="1027"/>
        </pc:sldMkLst>
      </pc:sldChg>
      <pc:sldChg chg="add">
        <pc:chgData name="Paul Meaney" userId="cd67c6744ae1a5fc" providerId="LiveId" clId="{95935DFE-D8FE-4E06-B716-C08C6BA011F6}" dt="2021-06-24T12:53:20.041" v="832"/>
        <pc:sldMkLst>
          <pc:docMk/>
          <pc:sldMk cId="1935479349" sldId="1028"/>
        </pc:sldMkLst>
      </pc:sldChg>
      <pc:sldChg chg="modSp add mod">
        <pc:chgData name="Paul Meaney" userId="cd67c6744ae1a5fc" providerId="LiveId" clId="{95935DFE-D8FE-4E06-B716-C08C6BA011F6}" dt="2021-06-24T13:07:50.375" v="1626" actId="20577"/>
        <pc:sldMkLst>
          <pc:docMk/>
          <pc:sldMk cId="2547594837" sldId="1029"/>
        </pc:sldMkLst>
      </pc:sldChg>
      <pc:sldChg chg="add">
        <pc:chgData name="Paul Meaney" userId="cd67c6744ae1a5fc" providerId="LiveId" clId="{95935DFE-D8FE-4E06-B716-C08C6BA011F6}" dt="2021-06-24T12:53:20.041" v="832"/>
        <pc:sldMkLst>
          <pc:docMk/>
          <pc:sldMk cId="3079780574" sldId="1030"/>
        </pc:sldMkLst>
      </pc:sldChg>
      <pc:sldChg chg="add">
        <pc:chgData name="Paul Meaney" userId="cd67c6744ae1a5fc" providerId="LiveId" clId="{95935DFE-D8FE-4E06-B716-C08C6BA011F6}" dt="2021-06-24T12:53:20.041" v="832"/>
        <pc:sldMkLst>
          <pc:docMk/>
          <pc:sldMk cId="570524577" sldId="1031"/>
        </pc:sldMkLst>
      </pc:sldChg>
      <pc:sldChg chg="add">
        <pc:chgData name="Paul Meaney" userId="cd67c6744ae1a5fc" providerId="LiveId" clId="{95935DFE-D8FE-4E06-B716-C08C6BA011F6}" dt="2021-06-24T12:53:20.041" v="832"/>
        <pc:sldMkLst>
          <pc:docMk/>
          <pc:sldMk cId="4282030760" sldId="1032"/>
        </pc:sldMkLst>
      </pc:sldChg>
      <pc:sldChg chg="addSp delSp modSp add mod">
        <pc:chgData name="Paul Meaney" userId="cd67c6744ae1a5fc" providerId="LiveId" clId="{95935DFE-D8FE-4E06-B716-C08C6BA011F6}" dt="2021-06-24T13:28:03.184" v="1730" actId="1076"/>
        <pc:sldMkLst>
          <pc:docMk/>
          <pc:sldMk cId="4210478711" sldId="1033"/>
        </pc:sldMkLst>
      </pc:sldChg>
      <pc:sldChg chg="add">
        <pc:chgData name="Paul Meaney" userId="cd67c6744ae1a5fc" providerId="LiveId" clId="{95935DFE-D8FE-4E06-B716-C08C6BA011F6}" dt="2021-06-24T12:53:20.041" v="832"/>
        <pc:sldMkLst>
          <pc:docMk/>
          <pc:sldMk cId="4235403280" sldId="1034"/>
        </pc:sldMkLst>
      </pc:sldChg>
      <pc:sldChg chg="add">
        <pc:chgData name="Paul Meaney" userId="cd67c6744ae1a5fc" providerId="LiveId" clId="{95935DFE-D8FE-4E06-B716-C08C6BA011F6}" dt="2021-06-24T12:53:20.041" v="832"/>
        <pc:sldMkLst>
          <pc:docMk/>
          <pc:sldMk cId="3415406683" sldId="1035"/>
        </pc:sldMkLst>
      </pc:sldChg>
      <pc:sldChg chg="add">
        <pc:chgData name="Paul Meaney" userId="cd67c6744ae1a5fc" providerId="LiveId" clId="{95935DFE-D8FE-4E06-B716-C08C6BA011F6}" dt="2021-06-24T12:53:20.041" v="832"/>
        <pc:sldMkLst>
          <pc:docMk/>
          <pc:sldMk cId="139609284" sldId="1036"/>
        </pc:sldMkLst>
      </pc:sldChg>
      <pc:sldChg chg="add">
        <pc:chgData name="Paul Meaney" userId="cd67c6744ae1a5fc" providerId="LiveId" clId="{95935DFE-D8FE-4E06-B716-C08C6BA011F6}" dt="2021-06-24T12:53:20.041" v="832"/>
        <pc:sldMkLst>
          <pc:docMk/>
          <pc:sldMk cId="1237915467" sldId="1037"/>
        </pc:sldMkLst>
      </pc:sldChg>
      <pc:sldChg chg="delSp modSp add del mod">
        <pc:chgData name="Paul Meaney" userId="cd67c6744ae1a5fc" providerId="LiveId" clId="{95935DFE-D8FE-4E06-B716-C08C6BA011F6}" dt="2021-06-24T13:27:18.020" v="1714" actId="47"/>
        <pc:sldMkLst>
          <pc:docMk/>
          <pc:sldMk cId="1924527669" sldId="1038"/>
        </pc:sldMkLst>
      </pc:sldChg>
      <pc:sldChg chg="modSp add mod setBg">
        <pc:chgData name="Paul Meaney" userId="cd67c6744ae1a5fc" providerId="LiveId" clId="{95935DFE-D8FE-4E06-B716-C08C6BA011F6}" dt="2021-06-24T13:27:42.299" v="1726" actId="20577"/>
        <pc:sldMkLst>
          <pc:docMk/>
          <pc:sldMk cId="1740457850" sldId="1039"/>
        </pc:sldMkLst>
      </pc:sldChg>
      <pc:sldChg chg="modSp add">
        <pc:chgData name="Paul Meaney" userId="cd67c6744ae1a5fc" providerId="LiveId" clId="{95935DFE-D8FE-4E06-B716-C08C6BA011F6}" dt="2021-06-24T13:29:28.393" v="1824" actId="33524"/>
        <pc:sldMkLst>
          <pc:docMk/>
          <pc:sldMk cId="168610517" sldId="1040"/>
        </pc:sldMkLst>
      </pc:sldChg>
      <pc:sldChg chg="add">
        <pc:chgData name="Paul Meaney" userId="cd67c6744ae1a5fc" providerId="LiveId" clId="{95935DFE-D8FE-4E06-B716-C08C6BA011F6}" dt="2021-06-24T12:53:20.041" v="832"/>
        <pc:sldMkLst>
          <pc:docMk/>
          <pc:sldMk cId="1832545616" sldId="1041"/>
        </pc:sldMkLst>
      </pc:sldChg>
      <pc:sldChg chg="add">
        <pc:chgData name="Paul Meaney" userId="cd67c6744ae1a5fc" providerId="LiveId" clId="{95935DFE-D8FE-4E06-B716-C08C6BA011F6}" dt="2021-06-24T12:53:20.041" v="832"/>
        <pc:sldMkLst>
          <pc:docMk/>
          <pc:sldMk cId="3691117438" sldId="1042"/>
        </pc:sldMkLst>
      </pc:sldChg>
      <pc:sldChg chg="add">
        <pc:chgData name="Paul Meaney" userId="cd67c6744ae1a5fc" providerId="LiveId" clId="{95935DFE-D8FE-4E06-B716-C08C6BA011F6}" dt="2021-06-24T12:53:20.041" v="832"/>
        <pc:sldMkLst>
          <pc:docMk/>
          <pc:sldMk cId="858032716" sldId="1043"/>
        </pc:sldMkLst>
      </pc:sldChg>
      <pc:sldChg chg="add">
        <pc:chgData name="Paul Meaney" userId="cd67c6744ae1a5fc" providerId="LiveId" clId="{95935DFE-D8FE-4E06-B716-C08C6BA011F6}" dt="2021-06-24T12:53:20.041" v="832"/>
        <pc:sldMkLst>
          <pc:docMk/>
          <pc:sldMk cId="2593405376" sldId="1044"/>
        </pc:sldMkLst>
      </pc:sldChg>
      <pc:sldChg chg="addSp delSp modSp new mod setBg">
        <pc:chgData name="Paul Meaney" userId="cd67c6744ae1a5fc" providerId="LiveId" clId="{95935DFE-D8FE-4E06-B716-C08C6BA011F6}" dt="2021-06-24T13:06:29.040" v="1515" actId="26606"/>
        <pc:sldMkLst>
          <pc:docMk/>
          <pc:sldMk cId="202751271" sldId="1045"/>
        </pc:sldMkLst>
      </pc:sldChg>
      <pc:sldChg chg="modSp add mod">
        <pc:chgData name="Paul Meaney" userId="cd67c6744ae1a5fc" providerId="LiveId" clId="{95935DFE-D8FE-4E06-B716-C08C6BA011F6}" dt="2021-06-24T13:27:53.922" v="1728" actId="1076"/>
        <pc:sldMkLst>
          <pc:docMk/>
          <pc:sldMk cId="2495023950" sldId="1046"/>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svg"/><Relationship Id="rId1" Type="http://schemas.openxmlformats.org/officeDocument/2006/relationships/image" Target="../media/image77.png"/><Relationship Id="rId6" Type="http://schemas.openxmlformats.org/officeDocument/2006/relationships/image" Target="../media/image82.svg"/><Relationship Id="rId5" Type="http://schemas.openxmlformats.org/officeDocument/2006/relationships/image" Target="../media/image81.png"/><Relationship Id="rId10" Type="http://schemas.openxmlformats.org/officeDocument/2006/relationships/image" Target="../media/image86.svg"/><Relationship Id="rId4" Type="http://schemas.openxmlformats.org/officeDocument/2006/relationships/image" Target="../media/image80.svg"/><Relationship Id="rId9" Type="http://schemas.openxmlformats.org/officeDocument/2006/relationships/image" Target="../media/image85.png"/></Relationships>
</file>

<file path=ppt/diagrams/_rels/data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2.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3.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4.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svg"/><Relationship Id="rId1" Type="http://schemas.openxmlformats.org/officeDocument/2006/relationships/image" Target="../media/image95.png"/><Relationship Id="rId6" Type="http://schemas.openxmlformats.org/officeDocument/2006/relationships/image" Target="../media/image100.svg"/><Relationship Id="rId5" Type="http://schemas.openxmlformats.org/officeDocument/2006/relationships/image" Target="../media/image99.png"/><Relationship Id="rId4" Type="http://schemas.openxmlformats.org/officeDocument/2006/relationships/image" Target="../media/image98.svg"/></Relationships>
</file>

<file path=ppt/diagrams/_rels/data15.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svg"/><Relationship Id="rId2" Type="http://schemas.openxmlformats.org/officeDocument/2006/relationships/image" Target="../media/image104.svg"/><Relationship Id="rId1" Type="http://schemas.openxmlformats.org/officeDocument/2006/relationships/image" Target="../media/image103.png"/><Relationship Id="rId6" Type="http://schemas.openxmlformats.org/officeDocument/2006/relationships/image" Target="../media/image108.sv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svg"/><Relationship Id="rId4" Type="http://schemas.openxmlformats.org/officeDocument/2006/relationships/image" Target="../media/image106.svg"/><Relationship Id="rId9" Type="http://schemas.openxmlformats.org/officeDocument/2006/relationships/image" Target="../media/image111.png"/></Relationships>
</file>

<file path=ppt/diagrams/_rels/data16.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5" Type="http://schemas.openxmlformats.org/officeDocument/2006/relationships/image" Target="../media/image121.png"/><Relationship Id="rId4" Type="http://schemas.openxmlformats.org/officeDocument/2006/relationships/image" Target="../media/image120.svg"/></Relationships>
</file>

<file path=ppt/diagrams/_rels/data17.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ata18.xml.rels><?xml version="1.0" encoding="UTF-8" standalone="yes"?>
<Relationships xmlns="http://schemas.openxmlformats.org/package/2006/relationships"><Relationship Id="rId8" Type="http://schemas.openxmlformats.org/officeDocument/2006/relationships/image" Target="../media/image132.sv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26.svg"/><Relationship Id="rId1" Type="http://schemas.openxmlformats.org/officeDocument/2006/relationships/image" Target="../media/image125.png"/><Relationship Id="rId6" Type="http://schemas.openxmlformats.org/officeDocument/2006/relationships/image" Target="../media/image130.svg"/><Relationship Id="rId5" Type="http://schemas.openxmlformats.org/officeDocument/2006/relationships/image" Target="../media/image129.png"/><Relationship Id="rId10" Type="http://schemas.openxmlformats.org/officeDocument/2006/relationships/image" Target="../media/image134.svg"/><Relationship Id="rId4" Type="http://schemas.openxmlformats.org/officeDocument/2006/relationships/image" Target="../media/image128.svg"/><Relationship Id="rId9" Type="http://schemas.openxmlformats.org/officeDocument/2006/relationships/image" Target="../media/image133.png"/></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ata5.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diagrams/_rels/data6.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19.png"/><Relationship Id="rId7" Type="http://schemas.openxmlformats.org/officeDocument/2006/relationships/image" Target="../media/image39.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20.svg"/></Relationships>
</file>

<file path=ppt/diagrams/_rels/data7.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s>
</file>

<file path=ppt/diagrams/_rels/data8.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s>
</file>

<file path=ppt/diagrams/_rels/data9.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svg"/><Relationship Id="rId1" Type="http://schemas.openxmlformats.org/officeDocument/2006/relationships/image" Target="../media/image77.png"/><Relationship Id="rId6" Type="http://schemas.openxmlformats.org/officeDocument/2006/relationships/image" Target="../media/image82.svg"/><Relationship Id="rId5" Type="http://schemas.openxmlformats.org/officeDocument/2006/relationships/image" Target="../media/image81.png"/><Relationship Id="rId10" Type="http://schemas.openxmlformats.org/officeDocument/2006/relationships/image" Target="../media/image86.svg"/><Relationship Id="rId4" Type="http://schemas.openxmlformats.org/officeDocument/2006/relationships/image" Target="../media/image80.svg"/><Relationship Id="rId9" Type="http://schemas.openxmlformats.org/officeDocument/2006/relationships/image" Target="../media/image85.png"/></Relationships>
</file>

<file path=ppt/diagrams/_rels/drawing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102.svg"/><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svg"/><Relationship Id="rId1" Type="http://schemas.openxmlformats.org/officeDocument/2006/relationships/image" Target="../media/image95.png"/><Relationship Id="rId6" Type="http://schemas.openxmlformats.org/officeDocument/2006/relationships/image" Target="../media/image100.svg"/><Relationship Id="rId5" Type="http://schemas.openxmlformats.org/officeDocument/2006/relationships/image" Target="../media/image99.png"/><Relationship Id="rId4" Type="http://schemas.openxmlformats.org/officeDocument/2006/relationships/image" Target="../media/image98.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105.png"/><Relationship Id="rId7" Type="http://schemas.openxmlformats.org/officeDocument/2006/relationships/image" Target="../media/image109.png"/><Relationship Id="rId12" Type="http://schemas.openxmlformats.org/officeDocument/2006/relationships/image" Target="../media/image114.svg"/><Relationship Id="rId2" Type="http://schemas.openxmlformats.org/officeDocument/2006/relationships/image" Target="../media/image104.svg"/><Relationship Id="rId1" Type="http://schemas.openxmlformats.org/officeDocument/2006/relationships/image" Target="../media/image103.png"/><Relationship Id="rId6" Type="http://schemas.openxmlformats.org/officeDocument/2006/relationships/image" Target="../media/image108.sv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svg"/><Relationship Id="rId4" Type="http://schemas.openxmlformats.org/officeDocument/2006/relationships/image" Target="../media/image106.svg"/><Relationship Id="rId9" Type="http://schemas.openxmlformats.org/officeDocument/2006/relationships/image" Target="../media/image111.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5" Type="http://schemas.openxmlformats.org/officeDocument/2006/relationships/image" Target="../media/image121.png"/><Relationship Id="rId4" Type="http://schemas.openxmlformats.org/officeDocument/2006/relationships/image" Target="../media/image120.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svg"/><Relationship Id="rId1" Type="http://schemas.openxmlformats.org/officeDocument/2006/relationships/image" Target="../media/image87.png"/><Relationship Id="rId6" Type="http://schemas.openxmlformats.org/officeDocument/2006/relationships/image" Target="../media/image92.svg"/><Relationship Id="rId5" Type="http://schemas.openxmlformats.org/officeDocument/2006/relationships/image" Target="../media/image91.png"/><Relationship Id="rId4" Type="http://schemas.openxmlformats.org/officeDocument/2006/relationships/image" Target="../media/image90.svg"/></Relationships>
</file>

<file path=ppt/diagrams/_rels/drawing18.xml.rels><?xml version="1.0" encoding="UTF-8" standalone="yes"?>
<Relationships xmlns="http://schemas.openxmlformats.org/package/2006/relationships"><Relationship Id="rId8" Type="http://schemas.openxmlformats.org/officeDocument/2006/relationships/image" Target="../media/image132.sv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26.svg"/><Relationship Id="rId1" Type="http://schemas.openxmlformats.org/officeDocument/2006/relationships/image" Target="../media/image125.png"/><Relationship Id="rId6" Type="http://schemas.openxmlformats.org/officeDocument/2006/relationships/image" Target="../media/image130.svg"/><Relationship Id="rId5" Type="http://schemas.openxmlformats.org/officeDocument/2006/relationships/image" Target="../media/image129.png"/><Relationship Id="rId10" Type="http://schemas.openxmlformats.org/officeDocument/2006/relationships/image" Target="../media/image134.svg"/><Relationship Id="rId4" Type="http://schemas.openxmlformats.org/officeDocument/2006/relationships/image" Target="../media/image128.svg"/><Relationship Id="rId9" Type="http://schemas.openxmlformats.org/officeDocument/2006/relationships/image" Target="../media/image133.pn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5.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diagrams/_rels/drawing6.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19.png"/><Relationship Id="rId7" Type="http://schemas.openxmlformats.org/officeDocument/2006/relationships/image" Target="../media/image39.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20.svg"/></Relationships>
</file>

<file path=ppt/diagrams/_rels/drawing7.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s>
</file>

<file path=ppt/diagrams/_rels/drawing8.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4.svg"/><Relationship Id="rId1" Type="http://schemas.openxmlformats.org/officeDocument/2006/relationships/image" Target="../media/image53.png"/><Relationship Id="rId6" Type="http://schemas.openxmlformats.org/officeDocument/2006/relationships/image" Target="../media/image58.sv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s>
</file>

<file path=ppt/diagrams/_rels/drawing9.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5A5142C-5129-4925-9E49-B4B596D7F035}">
      <dgm:prSet/>
      <dgm:spPr/>
      <dgm:t>
        <a:bodyPr/>
        <a:lstStyle/>
        <a:p>
          <a:pPr>
            <a:lnSpc>
              <a:spcPct val="100000"/>
            </a:lnSpc>
          </a:pPr>
          <a:r>
            <a:rPr lang="en-GB" noProof="0" dirty="0"/>
            <a:t>To be able to discuss a range of moral issues that affect the use of technology.</a:t>
          </a:r>
        </a:p>
      </dgm:t>
    </dgm:pt>
    <dgm:pt modelId="{B08881A4-CE47-4DCF-9652-8C8D8FCC45CB}" type="parTrans" cxnId="{EE127267-EB98-4C9A-8526-E265329F759C}">
      <dgm:prSet/>
      <dgm:spPr/>
      <dgm:t>
        <a:bodyPr/>
        <a:lstStyle/>
        <a:p>
          <a:endParaRPr lang="en-US"/>
        </a:p>
      </dgm:t>
    </dgm:pt>
    <dgm:pt modelId="{21BB0327-5539-42DE-A572-7D9EAD44DA20}" type="sibTrans" cxnId="{EE127267-EB98-4C9A-8526-E265329F759C}">
      <dgm:prSet/>
      <dgm:spPr/>
      <dgm:t>
        <a:bodyPr/>
        <a:lstStyle/>
        <a:p>
          <a:endParaRPr lang="en-US"/>
        </a:p>
      </dgm:t>
    </dgm:pt>
    <dgm:pt modelId="{C0141F99-EE0E-4182-A032-3283CE21FDB1}">
      <dgm:prSet/>
      <dgm:spPr/>
      <dgm:t>
        <a:bodyPr/>
        <a:lstStyle/>
        <a:p>
          <a:pPr>
            <a:lnSpc>
              <a:spcPct val="100000"/>
            </a:lnSpc>
          </a:pPr>
          <a:r>
            <a:rPr lang="en-GB" noProof="0" dirty="0"/>
            <a:t>To be able to discuss a range of ethical issues that affect the use of technology.</a:t>
          </a:r>
        </a:p>
      </dgm:t>
    </dgm:pt>
    <dgm:pt modelId="{8C3A524E-0795-409C-A37F-BB6D9CB32FE8}" type="parTrans" cxnId="{7667E99A-2135-4514-A1F5-72F66E448166}">
      <dgm:prSet/>
      <dgm:spPr/>
      <dgm:t>
        <a:bodyPr/>
        <a:lstStyle/>
        <a:p>
          <a:endParaRPr lang="en-US"/>
        </a:p>
      </dgm:t>
    </dgm:pt>
    <dgm:pt modelId="{123F733F-3D66-4447-B733-46494C483A47}" type="sibTrans" cxnId="{7667E99A-2135-4514-A1F5-72F66E448166}">
      <dgm:prSet/>
      <dgm:spPr/>
      <dgm:t>
        <a:bodyPr/>
        <a:lstStyle/>
        <a:p>
          <a:endParaRPr lang="en-US"/>
        </a:p>
      </dgm:t>
    </dgm:pt>
    <dgm:pt modelId="{C1EC43CC-90EE-4439-8049-BC086D103F83}" type="pres">
      <dgm:prSet presAssocID="{F70CA46A-7AD2-4F38-B376-34A07ABCC997}" presName="root" presStyleCnt="0">
        <dgm:presLayoutVars>
          <dgm:dir/>
          <dgm:resizeHandles val="exact"/>
        </dgm:presLayoutVars>
      </dgm:prSet>
      <dgm:spPr/>
    </dgm:pt>
    <dgm:pt modelId="{8D162259-75AC-45C6-B7B0-3CB07DE225F6}" type="pres">
      <dgm:prSet presAssocID="{95A5142C-5129-4925-9E49-B4B596D7F035}" presName="compNode" presStyleCnt="0"/>
      <dgm:spPr/>
    </dgm:pt>
    <dgm:pt modelId="{A597EE45-E0C9-48C7-ABB7-28E59AAE4E21}" type="pres">
      <dgm:prSet presAssocID="{95A5142C-5129-4925-9E49-B4B596D7F035}" presName="bgRect" presStyleLbl="bgShp" presStyleIdx="0" presStyleCnt="2"/>
      <dgm:spPr/>
    </dgm:pt>
    <dgm:pt modelId="{8AB381C2-3C9F-4AC8-A324-9127659F8943}" type="pres">
      <dgm:prSet presAssocID="{95A5142C-5129-4925-9E49-B4B596D7F03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C140ABA5-ED94-4EC4-8FC2-B51CFFDC73FE}" type="pres">
      <dgm:prSet presAssocID="{95A5142C-5129-4925-9E49-B4B596D7F035}" presName="spaceRect" presStyleCnt="0"/>
      <dgm:spPr/>
    </dgm:pt>
    <dgm:pt modelId="{9DAED747-2E27-4223-BC4F-93498C4874E8}" type="pres">
      <dgm:prSet presAssocID="{95A5142C-5129-4925-9E49-B4B596D7F035}" presName="parTx" presStyleLbl="revTx" presStyleIdx="0" presStyleCnt="2">
        <dgm:presLayoutVars>
          <dgm:chMax val="0"/>
          <dgm:chPref val="0"/>
        </dgm:presLayoutVars>
      </dgm:prSet>
      <dgm:spPr/>
    </dgm:pt>
    <dgm:pt modelId="{5A07CC25-3948-4B3B-96C5-BD125765E27C}" type="pres">
      <dgm:prSet presAssocID="{21BB0327-5539-42DE-A572-7D9EAD44DA20}" presName="sibTrans" presStyleCnt="0"/>
      <dgm:spPr/>
    </dgm:pt>
    <dgm:pt modelId="{E19793F7-57F7-4C17-B97E-76EDEF71C327}" type="pres">
      <dgm:prSet presAssocID="{C0141F99-EE0E-4182-A032-3283CE21FDB1}" presName="compNode" presStyleCnt="0"/>
      <dgm:spPr/>
    </dgm:pt>
    <dgm:pt modelId="{02737212-DDC2-4D8B-B50A-D3CCD74D1FA2}" type="pres">
      <dgm:prSet presAssocID="{C0141F99-EE0E-4182-A032-3283CE21FDB1}" presName="bgRect" presStyleLbl="bgShp" presStyleIdx="1" presStyleCnt="2"/>
      <dgm:spPr/>
    </dgm:pt>
    <dgm:pt modelId="{766C8ADD-7D8F-44E2-9023-BA69C41A5165}" type="pres">
      <dgm:prSet presAssocID="{C0141F99-EE0E-4182-A032-3283CE21FDB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0F4F35B3-22DD-472E-9E40-7E81BFAE9830}" type="pres">
      <dgm:prSet presAssocID="{C0141F99-EE0E-4182-A032-3283CE21FDB1}" presName="spaceRect" presStyleCnt="0"/>
      <dgm:spPr/>
    </dgm:pt>
    <dgm:pt modelId="{9283E937-ABD2-4A99-A8A4-9B63D34734B1}" type="pres">
      <dgm:prSet presAssocID="{C0141F99-EE0E-4182-A032-3283CE21FDB1}" presName="parTx" presStyleLbl="revTx" presStyleIdx="1" presStyleCnt="2">
        <dgm:presLayoutVars>
          <dgm:chMax val="0"/>
          <dgm:chPref val="0"/>
        </dgm:presLayoutVars>
      </dgm:prSet>
      <dgm:spPr/>
    </dgm:pt>
  </dgm:ptLst>
  <dgm:cxnLst>
    <dgm:cxn modelId="{F57CEF0A-A3D2-445C-B79D-864585EC120E}" type="presOf" srcId="{95A5142C-5129-4925-9E49-B4B596D7F035}" destId="{9DAED747-2E27-4223-BC4F-93498C4874E8}" srcOrd="0" destOrd="0" presId="urn:microsoft.com/office/officeart/2018/2/layout/IconVerticalSolidList"/>
    <dgm:cxn modelId="{3EE8E339-3953-4C00-BD2B-C3DEE598EECF}" type="presOf" srcId="{F70CA46A-7AD2-4F38-B376-34A07ABCC997}" destId="{C1EC43CC-90EE-4439-8049-BC086D103F83}" srcOrd="0" destOrd="0" presId="urn:microsoft.com/office/officeart/2018/2/layout/IconVerticalSolidList"/>
    <dgm:cxn modelId="{EE127267-EB98-4C9A-8526-E265329F759C}" srcId="{F70CA46A-7AD2-4F38-B376-34A07ABCC997}" destId="{95A5142C-5129-4925-9E49-B4B596D7F035}" srcOrd="0" destOrd="0" parTransId="{B08881A4-CE47-4DCF-9652-8C8D8FCC45CB}" sibTransId="{21BB0327-5539-42DE-A572-7D9EAD44DA20}"/>
    <dgm:cxn modelId="{7667E99A-2135-4514-A1F5-72F66E448166}" srcId="{F70CA46A-7AD2-4F38-B376-34A07ABCC997}" destId="{C0141F99-EE0E-4182-A032-3283CE21FDB1}" srcOrd="1" destOrd="0" parTransId="{8C3A524E-0795-409C-A37F-BB6D9CB32FE8}" sibTransId="{123F733F-3D66-4447-B733-46494C483A47}"/>
    <dgm:cxn modelId="{2EE365D8-69DA-42F8-AB08-89B6B0C2FF57}" type="presOf" srcId="{C0141F99-EE0E-4182-A032-3283CE21FDB1}" destId="{9283E937-ABD2-4A99-A8A4-9B63D34734B1}" srcOrd="0" destOrd="0" presId="urn:microsoft.com/office/officeart/2018/2/layout/IconVerticalSolidList"/>
    <dgm:cxn modelId="{664A4065-ED28-43BB-9444-7C668D8B7872}" type="presParOf" srcId="{C1EC43CC-90EE-4439-8049-BC086D103F83}" destId="{8D162259-75AC-45C6-B7B0-3CB07DE225F6}" srcOrd="0" destOrd="0" presId="urn:microsoft.com/office/officeart/2018/2/layout/IconVerticalSolidList"/>
    <dgm:cxn modelId="{B010B46D-248A-4E94-916A-28A6B7786628}" type="presParOf" srcId="{8D162259-75AC-45C6-B7B0-3CB07DE225F6}" destId="{A597EE45-E0C9-48C7-ABB7-28E59AAE4E21}" srcOrd="0" destOrd="0" presId="urn:microsoft.com/office/officeart/2018/2/layout/IconVerticalSolidList"/>
    <dgm:cxn modelId="{01A186CB-78CD-4D44-AA4A-47D43C26D489}" type="presParOf" srcId="{8D162259-75AC-45C6-B7B0-3CB07DE225F6}" destId="{8AB381C2-3C9F-4AC8-A324-9127659F8943}" srcOrd="1" destOrd="0" presId="urn:microsoft.com/office/officeart/2018/2/layout/IconVerticalSolidList"/>
    <dgm:cxn modelId="{E0719000-628E-484D-93EB-DA1087EE4F00}" type="presParOf" srcId="{8D162259-75AC-45C6-B7B0-3CB07DE225F6}" destId="{C140ABA5-ED94-4EC4-8FC2-B51CFFDC73FE}" srcOrd="2" destOrd="0" presId="urn:microsoft.com/office/officeart/2018/2/layout/IconVerticalSolidList"/>
    <dgm:cxn modelId="{6AD4A306-2065-41BD-92F4-CEF57CE8B3A5}" type="presParOf" srcId="{8D162259-75AC-45C6-B7B0-3CB07DE225F6}" destId="{9DAED747-2E27-4223-BC4F-93498C4874E8}" srcOrd="3" destOrd="0" presId="urn:microsoft.com/office/officeart/2018/2/layout/IconVerticalSolidList"/>
    <dgm:cxn modelId="{362D5DB2-82F5-4B15-BEF1-0C1A0D6B9CB6}" type="presParOf" srcId="{C1EC43CC-90EE-4439-8049-BC086D103F83}" destId="{5A07CC25-3948-4B3B-96C5-BD125765E27C}" srcOrd="1" destOrd="0" presId="urn:microsoft.com/office/officeart/2018/2/layout/IconVerticalSolidList"/>
    <dgm:cxn modelId="{2ECC7CD6-247E-4343-84C9-25200E4BC164}" type="presParOf" srcId="{C1EC43CC-90EE-4439-8049-BC086D103F83}" destId="{E19793F7-57F7-4C17-B97E-76EDEF71C327}" srcOrd="2" destOrd="0" presId="urn:microsoft.com/office/officeart/2018/2/layout/IconVerticalSolidList"/>
    <dgm:cxn modelId="{4CCC1243-0B07-429F-847D-A9A88E5F5457}" type="presParOf" srcId="{E19793F7-57F7-4C17-B97E-76EDEF71C327}" destId="{02737212-DDC2-4D8B-B50A-D3CCD74D1FA2}" srcOrd="0" destOrd="0" presId="urn:microsoft.com/office/officeart/2018/2/layout/IconVerticalSolidList"/>
    <dgm:cxn modelId="{22E65A43-C0E9-4032-9715-5E51B43425AF}" type="presParOf" srcId="{E19793F7-57F7-4C17-B97E-76EDEF71C327}" destId="{766C8ADD-7D8F-44E2-9023-BA69C41A5165}" srcOrd="1" destOrd="0" presId="urn:microsoft.com/office/officeart/2018/2/layout/IconVerticalSolidList"/>
    <dgm:cxn modelId="{A9D15DF7-8C00-480D-A14A-87387AEA0EF5}" type="presParOf" srcId="{E19793F7-57F7-4C17-B97E-76EDEF71C327}" destId="{0F4F35B3-22DD-472E-9E40-7E81BFAE9830}" srcOrd="2" destOrd="0" presId="urn:microsoft.com/office/officeart/2018/2/layout/IconVerticalSolidList"/>
    <dgm:cxn modelId="{25693B96-E72E-403D-98F2-2FB3CB82FC54}" type="presParOf" srcId="{E19793F7-57F7-4C17-B97E-76EDEF71C327}" destId="{9283E937-ABD2-4A99-A8A4-9B63D34734B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9E9EA7A-FEEE-4CEF-A349-533019BA6446}"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E6AEAEF4-184C-475D-9429-2C1902FE9782}">
      <dgm:prSet/>
      <dgm:spPr/>
      <dgm:t>
        <a:bodyPr/>
        <a:lstStyle/>
        <a:p>
          <a:r>
            <a:rPr lang="en-GB" b="1" i="1" noProof="0" dirty="0"/>
            <a:t>Regulations change </a:t>
          </a:r>
          <a:r>
            <a:rPr lang="en-GB" noProof="0" dirty="0"/>
            <a:t>in different parts of the world.</a:t>
          </a:r>
        </a:p>
      </dgm:t>
    </dgm:pt>
    <dgm:pt modelId="{1C0AA8AF-DEC8-40C9-B551-38D3F77C9CC3}" type="parTrans" cxnId="{FFC1D49F-B92D-40BA-8D9A-18737899EF83}">
      <dgm:prSet/>
      <dgm:spPr/>
      <dgm:t>
        <a:bodyPr/>
        <a:lstStyle/>
        <a:p>
          <a:endParaRPr lang="en-US"/>
        </a:p>
      </dgm:t>
    </dgm:pt>
    <dgm:pt modelId="{6E2535E7-BB09-443F-AD8B-987FE12DFD3B}" type="sibTrans" cxnId="{FFC1D49F-B92D-40BA-8D9A-18737899EF83}">
      <dgm:prSet/>
      <dgm:spPr/>
      <dgm:t>
        <a:bodyPr/>
        <a:lstStyle/>
        <a:p>
          <a:endParaRPr lang="en-US"/>
        </a:p>
      </dgm:t>
    </dgm:pt>
    <dgm:pt modelId="{7BE0D613-9E15-4F8C-B045-98C7D9A4867A}">
      <dgm:prSet/>
      <dgm:spPr/>
      <dgm:t>
        <a:bodyPr/>
        <a:lstStyle/>
        <a:p>
          <a:r>
            <a:rPr lang="en-GB" noProof="0" dirty="0"/>
            <a:t>Data used by an organisation may have been collected by a </a:t>
          </a:r>
          <a:r>
            <a:rPr lang="en-GB" b="1" i="1" noProof="0" dirty="0"/>
            <a:t>third party without ethical considerations</a:t>
          </a:r>
          <a:r>
            <a:rPr lang="en-GB" noProof="0" dirty="0"/>
            <a:t>.</a:t>
          </a:r>
        </a:p>
      </dgm:t>
    </dgm:pt>
    <dgm:pt modelId="{2401DF5B-1C38-465E-B6A7-2909A8997D0C}" type="parTrans" cxnId="{7EC50AC1-0946-4568-8CFC-6E73435829B4}">
      <dgm:prSet/>
      <dgm:spPr/>
      <dgm:t>
        <a:bodyPr/>
        <a:lstStyle/>
        <a:p>
          <a:endParaRPr lang="en-US"/>
        </a:p>
      </dgm:t>
    </dgm:pt>
    <dgm:pt modelId="{81250DE7-AFAC-497C-8401-5C4255A23B5D}" type="sibTrans" cxnId="{7EC50AC1-0946-4568-8CFC-6E73435829B4}">
      <dgm:prSet/>
      <dgm:spPr/>
      <dgm:t>
        <a:bodyPr/>
        <a:lstStyle/>
        <a:p>
          <a:endParaRPr lang="en-US"/>
        </a:p>
      </dgm:t>
    </dgm:pt>
    <dgm:pt modelId="{A1036E1E-E06A-49EE-A201-780799BF44FE}">
      <dgm:prSet/>
      <dgm:spPr/>
      <dgm:t>
        <a:bodyPr/>
        <a:lstStyle/>
        <a:p>
          <a:r>
            <a:rPr lang="en-GB" b="1" i="1" noProof="0" dirty="0"/>
            <a:t>Laws can change</a:t>
          </a:r>
          <a:r>
            <a:rPr lang="en-GB" noProof="0" dirty="0"/>
            <a:t>, meaning organisations need to invest resources in staying up to date.</a:t>
          </a:r>
        </a:p>
      </dgm:t>
    </dgm:pt>
    <dgm:pt modelId="{2D4ACACE-9A01-4C4F-86D7-E4BF5FBC2541}" type="parTrans" cxnId="{46FD9BE0-7BED-4C12-8D3E-AE29050BF5D9}">
      <dgm:prSet/>
      <dgm:spPr/>
      <dgm:t>
        <a:bodyPr/>
        <a:lstStyle/>
        <a:p>
          <a:endParaRPr lang="en-US"/>
        </a:p>
      </dgm:t>
    </dgm:pt>
    <dgm:pt modelId="{E5033879-F530-4850-9679-A70FC2C88669}" type="sibTrans" cxnId="{46FD9BE0-7BED-4C12-8D3E-AE29050BF5D9}">
      <dgm:prSet/>
      <dgm:spPr/>
      <dgm:t>
        <a:bodyPr/>
        <a:lstStyle/>
        <a:p>
          <a:endParaRPr lang="en-US"/>
        </a:p>
      </dgm:t>
    </dgm:pt>
    <dgm:pt modelId="{170D66F9-2B8E-44B5-A9B9-6A673BBD9F24}">
      <dgm:prSet/>
      <dgm:spPr/>
      <dgm:t>
        <a:bodyPr/>
        <a:lstStyle/>
        <a:p>
          <a:r>
            <a:rPr lang="en-GB" noProof="0" dirty="0"/>
            <a:t>For example, the UK and EU has a very strict set of data privacy legislation – the </a:t>
          </a:r>
          <a:r>
            <a:rPr lang="en-GB" b="1" i="1" noProof="0" dirty="0"/>
            <a:t>GDPR</a:t>
          </a:r>
          <a:r>
            <a:rPr lang="en-GB" noProof="0" dirty="0"/>
            <a:t>.</a:t>
          </a:r>
        </a:p>
      </dgm:t>
    </dgm:pt>
    <dgm:pt modelId="{54F427CA-8BA6-41CE-ABBD-25C03471D253}" type="parTrans" cxnId="{7F89E3F9-1AAC-468A-911D-208754739CCB}">
      <dgm:prSet/>
      <dgm:spPr/>
      <dgm:t>
        <a:bodyPr/>
        <a:lstStyle/>
        <a:p>
          <a:endParaRPr lang="en-GB"/>
        </a:p>
      </dgm:t>
    </dgm:pt>
    <dgm:pt modelId="{BB1FB6BC-800F-4F78-B402-926634020447}" type="sibTrans" cxnId="{7F89E3F9-1AAC-468A-911D-208754739CCB}">
      <dgm:prSet/>
      <dgm:spPr/>
      <dgm:t>
        <a:bodyPr/>
        <a:lstStyle/>
        <a:p>
          <a:endParaRPr lang="en-GB"/>
        </a:p>
      </dgm:t>
    </dgm:pt>
    <dgm:pt modelId="{CF945EA5-5859-4A0D-B4F6-B2AFC40853E1}">
      <dgm:prSet/>
      <dgm:spPr/>
      <dgm:t>
        <a:bodyPr/>
        <a:lstStyle/>
        <a:p>
          <a:r>
            <a:rPr lang="en-GB" noProof="0" dirty="0"/>
            <a:t>However, the USA </a:t>
          </a:r>
          <a:r>
            <a:rPr lang="en-GB" b="1" i="1" noProof="0" dirty="0"/>
            <a:t>does not </a:t>
          </a:r>
          <a:r>
            <a:rPr lang="en-GB" noProof="0" dirty="0"/>
            <a:t>have similar legislation, although some states have implemented their own.</a:t>
          </a:r>
        </a:p>
      </dgm:t>
    </dgm:pt>
    <dgm:pt modelId="{B83D530D-3845-46F5-8401-CDD9052D6E1D}" type="parTrans" cxnId="{4662727D-0772-42E0-A444-17C92712114B}">
      <dgm:prSet/>
      <dgm:spPr/>
      <dgm:t>
        <a:bodyPr/>
        <a:lstStyle/>
        <a:p>
          <a:endParaRPr lang="en-GB"/>
        </a:p>
      </dgm:t>
    </dgm:pt>
    <dgm:pt modelId="{D2DCDEF3-657B-4A51-B0E2-EFFE783A4601}" type="sibTrans" cxnId="{4662727D-0772-42E0-A444-17C92712114B}">
      <dgm:prSet/>
      <dgm:spPr/>
      <dgm:t>
        <a:bodyPr/>
        <a:lstStyle/>
        <a:p>
          <a:endParaRPr lang="en-GB"/>
        </a:p>
      </dgm:t>
    </dgm:pt>
    <dgm:pt modelId="{45751B4C-6E04-4A1A-8D29-17A5401AE003}" type="pres">
      <dgm:prSet presAssocID="{59E9EA7A-FEEE-4CEF-A349-533019BA6446}" presName="root" presStyleCnt="0">
        <dgm:presLayoutVars>
          <dgm:dir/>
          <dgm:resizeHandles val="exact"/>
        </dgm:presLayoutVars>
      </dgm:prSet>
      <dgm:spPr/>
    </dgm:pt>
    <dgm:pt modelId="{A5037B86-A114-48A3-855F-5C5539B87E59}" type="pres">
      <dgm:prSet presAssocID="{E6AEAEF4-184C-475D-9429-2C1902FE9782}" presName="compNode" presStyleCnt="0"/>
      <dgm:spPr/>
    </dgm:pt>
    <dgm:pt modelId="{8178DC6A-02A6-404E-89F0-3529BC7D8DB2}" type="pres">
      <dgm:prSet presAssocID="{E6AEAEF4-184C-475D-9429-2C1902FE9782}" presName="bgRect" presStyleLbl="bgShp" presStyleIdx="0" presStyleCnt="5"/>
      <dgm:spPr/>
    </dgm:pt>
    <dgm:pt modelId="{4A5EF7A8-21BB-46E7-A875-6EA19C86AE8E}" type="pres">
      <dgm:prSet presAssocID="{E6AEAEF4-184C-475D-9429-2C1902FE978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th Globe Americas"/>
        </a:ext>
      </dgm:extLst>
    </dgm:pt>
    <dgm:pt modelId="{E066CA80-A228-4C9E-AAB3-114B99D0EC74}" type="pres">
      <dgm:prSet presAssocID="{E6AEAEF4-184C-475D-9429-2C1902FE9782}" presName="spaceRect" presStyleCnt="0"/>
      <dgm:spPr/>
    </dgm:pt>
    <dgm:pt modelId="{5E92AAA0-37E1-424F-9B7E-EF2B5FC66832}" type="pres">
      <dgm:prSet presAssocID="{E6AEAEF4-184C-475D-9429-2C1902FE9782}" presName="parTx" presStyleLbl="revTx" presStyleIdx="0" presStyleCnt="5">
        <dgm:presLayoutVars>
          <dgm:chMax val="0"/>
          <dgm:chPref val="0"/>
        </dgm:presLayoutVars>
      </dgm:prSet>
      <dgm:spPr/>
    </dgm:pt>
    <dgm:pt modelId="{3AA6B22F-D28C-40C6-A1F8-C4351A1EC4F3}" type="pres">
      <dgm:prSet presAssocID="{6E2535E7-BB09-443F-AD8B-987FE12DFD3B}" presName="sibTrans" presStyleCnt="0"/>
      <dgm:spPr/>
    </dgm:pt>
    <dgm:pt modelId="{E042F03C-049F-431F-BFCF-C1BFF5FDF1A2}" type="pres">
      <dgm:prSet presAssocID="{170D66F9-2B8E-44B5-A9B9-6A673BBD9F24}" presName="compNode" presStyleCnt="0"/>
      <dgm:spPr/>
    </dgm:pt>
    <dgm:pt modelId="{95EEC455-B27E-4C56-9BA8-17A7AB09CEA2}" type="pres">
      <dgm:prSet presAssocID="{170D66F9-2B8E-44B5-A9B9-6A673BBD9F24}" presName="bgRect" presStyleLbl="bgShp" presStyleIdx="1" presStyleCnt="5"/>
      <dgm:spPr/>
    </dgm:pt>
    <dgm:pt modelId="{815E322C-6160-4F6F-AD5B-3E92895DFD02}" type="pres">
      <dgm:prSet presAssocID="{170D66F9-2B8E-44B5-A9B9-6A673BBD9F24}"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Euro with solid fill"/>
        </a:ext>
      </dgm:extLst>
    </dgm:pt>
    <dgm:pt modelId="{205649FB-11F3-4C98-8620-6EEDC6B3CFAB}" type="pres">
      <dgm:prSet presAssocID="{170D66F9-2B8E-44B5-A9B9-6A673BBD9F24}" presName="spaceRect" presStyleCnt="0"/>
      <dgm:spPr/>
    </dgm:pt>
    <dgm:pt modelId="{4ACF7E74-AD39-4C67-8E1A-F3910211A32D}" type="pres">
      <dgm:prSet presAssocID="{170D66F9-2B8E-44B5-A9B9-6A673BBD9F24}" presName="parTx" presStyleLbl="revTx" presStyleIdx="1" presStyleCnt="5">
        <dgm:presLayoutVars>
          <dgm:chMax val="0"/>
          <dgm:chPref val="0"/>
        </dgm:presLayoutVars>
      </dgm:prSet>
      <dgm:spPr/>
    </dgm:pt>
    <dgm:pt modelId="{11A93959-688A-493F-88F6-EDED66E75603}" type="pres">
      <dgm:prSet presAssocID="{BB1FB6BC-800F-4F78-B402-926634020447}" presName="sibTrans" presStyleCnt="0"/>
      <dgm:spPr/>
    </dgm:pt>
    <dgm:pt modelId="{8A68D62C-57F8-43C0-A37B-F9ACA890D9DC}" type="pres">
      <dgm:prSet presAssocID="{CF945EA5-5859-4A0D-B4F6-B2AFC40853E1}" presName="compNode" presStyleCnt="0"/>
      <dgm:spPr/>
    </dgm:pt>
    <dgm:pt modelId="{95DBD65D-3E56-4EBD-AAC4-85F052CE9954}" type="pres">
      <dgm:prSet presAssocID="{CF945EA5-5859-4A0D-B4F6-B2AFC40853E1}" presName="bgRect" presStyleLbl="bgShp" presStyleIdx="2" presStyleCnt="5"/>
      <dgm:spPr/>
    </dgm:pt>
    <dgm:pt modelId="{FEF9AF19-1BBE-4C2A-9B9A-82C378FEEFD1}" type="pres">
      <dgm:prSet presAssocID="{CF945EA5-5859-4A0D-B4F6-B2AFC40853E1}"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Dollar with solid fill"/>
        </a:ext>
      </dgm:extLst>
    </dgm:pt>
    <dgm:pt modelId="{8CA89E11-E851-4895-A8C4-028DD24341BF}" type="pres">
      <dgm:prSet presAssocID="{CF945EA5-5859-4A0D-B4F6-B2AFC40853E1}" presName="spaceRect" presStyleCnt="0"/>
      <dgm:spPr/>
    </dgm:pt>
    <dgm:pt modelId="{8D37070B-62E8-4AD6-831C-5944DB5DEAA0}" type="pres">
      <dgm:prSet presAssocID="{CF945EA5-5859-4A0D-B4F6-B2AFC40853E1}" presName="parTx" presStyleLbl="revTx" presStyleIdx="2" presStyleCnt="5">
        <dgm:presLayoutVars>
          <dgm:chMax val="0"/>
          <dgm:chPref val="0"/>
        </dgm:presLayoutVars>
      </dgm:prSet>
      <dgm:spPr/>
    </dgm:pt>
    <dgm:pt modelId="{AC1CF383-70B5-43AE-B6EB-A5DDB30D0919}" type="pres">
      <dgm:prSet presAssocID="{D2DCDEF3-657B-4A51-B0E2-EFFE783A4601}" presName="sibTrans" presStyleCnt="0"/>
      <dgm:spPr/>
    </dgm:pt>
    <dgm:pt modelId="{2D938259-0468-45B5-A6DC-DFCFD42BF76D}" type="pres">
      <dgm:prSet presAssocID="{7BE0D613-9E15-4F8C-B045-98C7D9A4867A}" presName="compNode" presStyleCnt="0"/>
      <dgm:spPr/>
    </dgm:pt>
    <dgm:pt modelId="{62DE634C-68EA-4B59-9503-0D8949986EEC}" type="pres">
      <dgm:prSet presAssocID="{7BE0D613-9E15-4F8C-B045-98C7D9A4867A}" presName="bgRect" presStyleLbl="bgShp" presStyleIdx="3" presStyleCnt="5"/>
      <dgm:spPr/>
    </dgm:pt>
    <dgm:pt modelId="{469DF81B-2FB4-4E99-B1F2-F28E7F20F5B2}" type="pres">
      <dgm:prSet presAssocID="{7BE0D613-9E15-4F8C-B045-98C7D9A4867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eeting"/>
        </a:ext>
      </dgm:extLst>
    </dgm:pt>
    <dgm:pt modelId="{3EB43E64-CB6E-40C4-A480-042FE71B169C}" type="pres">
      <dgm:prSet presAssocID="{7BE0D613-9E15-4F8C-B045-98C7D9A4867A}" presName="spaceRect" presStyleCnt="0"/>
      <dgm:spPr/>
    </dgm:pt>
    <dgm:pt modelId="{38F0BDF3-F616-438A-9FD1-AA599B37A597}" type="pres">
      <dgm:prSet presAssocID="{7BE0D613-9E15-4F8C-B045-98C7D9A4867A}" presName="parTx" presStyleLbl="revTx" presStyleIdx="3" presStyleCnt="5">
        <dgm:presLayoutVars>
          <dgm:chMax val="0"/>
          <dgm:chPref val="0"/>
        </dgm:presLayoutVars>
      </dgm:prSet>
      <dgm:spPr/>
    </dgm:pt>
    <dgm:pt modelId="{67595D78-1B6E-4247-A1B1-52FE04B9DD32}" type="pres">
      <dgm:prSet presAssocID="{81250DE7-AFAC-497C-8401-5C4255A23B5D}" presName="sibTrans" presStyleCnt="0"/>
      <dgm:spPr/>
    </dgm:pt>
    <dgm:pt modelId="{368F50E0-00C6-4557-AE5C-49BF76B64F33}" type="pres">
      <dgm:prSet presAssocID="{A1036E1E-E06A-49EE-A201-780799BF44FE}" presName="compNode" presStyleCnt="0"/>
      <dgm:spPr/>
    </dgm:pt>
    <dgm:pt modelId="{ADAE4F64-2611-4AE3-935C-BE4D11AD1392}" type="pres">
      <dgm:prSet presAssocID="{A1036E1E-E06A-49EE-A201-780799BF44FE}" presName="bgRect" presStyleLbl="bgShp" presStyleIdx="4" presStyleCnt="5"/>
      <dgm:spPr/>
    </dgm:pt>
    <dgm:pt modelId="{82552CC6-4B85-4724-908B-955276064555}" type="pres">
      <dgm:prSet presAssocID="{A1036E1E-E06A-49EE-A201-780799BF44F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ank"/>
        </a:ext>
      </dgm:extLst>
    </dgm:pt>
    <dgm:pt modelId="{89FF4F58-7D98-4494-8B55-593A16BF4BCF}" type="pres">
      <dgm:prSet presAssocID="{A1036E1E-E06A-49EE-A201-780799BF44FE}" presName="spaceRect" presStyleCnt="0"/>
      <dgm:spPr/>
    </dgm:pt>
    <dgm:pt modelId="{E16DEC22-1353-43EC-B067-19E16D760183}" type="pres">
      <dgm:prSet presAssocID="{A1036E1E-E06A-49EE-A201-780799BF44FE}" presName="parTx" presStyleLbl="revTx" presStyleIdx="4" presStyleCnt="5">
        <dgm:presLayoutVars>
          <dgm:chMax val="0"/>
          <dgm:chPref val="0"/>
        </dgm:presLayoutVars>
      </dgm:prSet>
      <dgm:spPr/>
    </dgm:pt>
  </dgm:ptLst>
  <dgm:cxnLst>
    <dgm:cxn modelId="{ACCA8E08-0941-4F89-ABF3-4226A6F036E4}" type="presOf" srcId="{170D66F9-2B8E-44B5-A9B9-6A673BBD9F24}" destId="{4ACF7E74-AD39-4C67-8E1A-F3910211A32D}" srcOrd="0" destOrd="0" presId="urn:microsoft.com/office/officeart/2018/2/layout/IconVerticalSolidList"/>
    <dgm:cxn modelId="{1F1F3C1C-5E40-4B2D-82AE-85A2F7C07667}" type="presOf" srcId="{E6AEAEF4-184C-475D-9429-2C1902FE9782}" destId="{5E92AAA0-37E1-424F-9B7E-EF2B5FC66832}" srcOrd="0" destOrd="0" presId="urn:microsoft.com/office/officeart/2018/2/layout/IconVerticalSolidList"/>
    <dgm:cxn modelId="{A5367529-D064-46B0-8D72-45526C869ADE}" type="presOf" srcId="{7BE0D613-9E15-4F8C-B045-98C7D9A4867A}" destId="{38F0BDF3-F616-438A-9FD1-AA599B37A597}" srcOrd="0" destOrd="0" presId="urn:microsoft.com/office/officeart/2018/2/layout/IconVerticalSolidList"/>
    <dgm:cxn modelId="{4662727D-0772-42E0-A444-17C92712114B}" srcId="{59E9EA7A-FEEE-4CEF-A349-533019BA6446}" destId="{CF945EA5-5859-4A0D-B4F6-B2AFC40853E1}" srcOrd="2" destOrd="0" parTransId="{B83D530D-3845-46F5-8401-CDD9052D6E1D}" sibTransId="{D2DCDEF3-657B-4A51-B0E2-EFFE783A4601}"/>
    <dgm:cxn modelId="{E431B081-AB6C-46E4-B5D3-E9E5F68BEDA0}" type="presOf" srcId="{CF945EA5-5859-4A0D-B4F6-B2AFC40853E1}" destId="{8D37070B-62E8-4AD6-831C-5944DB5DEAA0}" srcOrd="0" destOrd="0" presId="urn:microsoft.com/office/officeart/2018/2/layout/IconVerticalSolidList"/>
    <dgm:cxn modelId="{FFC1D49F-B92D-40BA-8D9A-18737899EF83}" srcId="{59E9EA7A-FEEE-4CEF-A349-533019BA6446}" destId="{E6AEAEF4-184C-475D-9429-2C1902FE9782}" srcOrd="0" destOrd="0" parTransId="{1C0AA8AF-DEC8-40C9-B551-38D3F77C9CC3}" sibTransId="{6E2535E7-BB09-443F-AD8B-987FE12DFD3B}"/>
    <dgm:cxn modelId="{7EC50AC1-0946-4568-8CFC-6E73435829B4}" srcId="{59E9EA7A-FEEE-4CEF-A349-533019BA6446}" destId="{7BE0D613-9E15-4F8C-B045-98C7D9A4867A}" srcOrd="3" destOrd="0" parTransId="{2401DF5B-1C38-465E-B6A7-2909A8997D0C}" sibTransId="{81250DE7-AFAC-497C-8401-5C4255A23B5D}"/>
    <dgm:cxn modelId="{FE2504CE-8C0D-4FD0-8249-FF1CF32E6E83}" type="presOf" srcId="{59E9EA7A-FEEE-4CEF-A349-533019BA6446}" destId="{45751B4C-6E04-4A1A-8D29-17A5401AE003}" srcOrd="0" destOrd="0" presId="urn:microsoft.com/office/officeart/2018/2/layout/IconVerticalSolidList"/>
    <dgm:cxn modelId="{46FD9BE0-7BED-4C12-8D3E-AE29050BF5D9}" srcId="{59E9EA7A-FEEE-4CEF-A349-533019BA6446}" destId="{A1036E1E-E06A-49EE-A201-780799BF44FE}" srcOrd="4" destOrd="0" parTransId="{2D4ACACE-9A01-4C4F-86D7-E4BF5FBC2541}" sibTransId="{E5033879-F530-4850-9679-A70FC2C88669}"/>
    <dgm:cxn modelId="{7F89E3F9-1AAC-468A-911D-208754739CCB}" srcId="{59E9EA7A-FEEE-4CEF-A349-533019BA6446}" destId="{170D66F9-2B8E-44B5-A9B9-6A673BBD9F24}" srcOrd="1" destOrd="0" parTransId="{54F427CA-8BA6-41CE-ABBD-25C03471D253}" sibTransId="{BB1FB6BC-800F-4F78-B402-926634020447}"/>
    <dgm:cxn modelId="{83CAF3FB-430B-4845-9663-8AEF16ED3ACF}" type="presOf" srcId="{A1036E1E-E06A-49EE-A201-780799BF44FE}" destId="{E16DEC22-1353-43EC-B067-19E16D760183}" srcOrd="0" destOrd="0" presId="urn:microsoft.com/office/officeart/2018/2/layout/IconVerticalSolidList"/>
    <dgm:cxn modelId="{712ED68E-1A74-4AFA-92C4-DC8BC6BDCD32}" type="presParOf" srcId="{45751B4C-6E04-4A1A-8D29-17A5401AE003}" destId="{A5037B86-A114-48A3-855F-5C5539B87E59}" srcOrd="0" destOrd="0" presId="urn:microsoft.com/office/officeart/2018/2/layout/IconVerticalSolidList"/>
    <dgm:cxn modelId="{A671EDDF-81F9-4D99-8D79-C9201F992522}" type="presParOf" srcId="{A5037B86-A114-48A3-855F-5C5539B87E59}" destId="{8178DC6A-02A6-404E-89F0-3529BC7D8DB2}" srcOrd="0" destOrd="0" presId="urn:microsoft.com/office/officeart/2018/2/layout/IconVerticalSolidList"/>
    <dgm:cxn modelId="{ACD25899-551B-4B27-82EF-1C2C790D3C02}" type="presParOf" srcId="{A5037B86-A114-48A3-855F-5C5539B87E59}" destId="{4A5EF7A8-21BB-46E7-A875-6EA19C86AE8E}" srcOrd="1" destOrd="0" presId="urn:microsoft.com/office/officeart/2018/2/layout/IconVerticalSolidList"/>
    <dgm:cxn modelId="{9E11B97C-E185-4407-879E-82150B954D8B}" type="presParOf" srcId="{A5037B86-A114-48A3-855F-5C5539B87E59}" destId="{E066CA80-A228-4C9E-AAB3-114B99D0EC74}" srcOrd="2" destOrd="0" presId="urn:microsoft.com/office/officeart/2018/2/layout/IconVerticalSolidList"/>
    <dgm:cxn modelId="{7DCCCA74-0D0D-4CE1-9CAB-89212E19D88C}" type="presParOf" srcId="{A5037B86-A114-48A3-855F-5C5539B87E59}" destId="{5E92AAA0-37E1-424F-9B7E-EF2B5FC66832}" srcOrd="3" destOrd="0" presId="urn:microsoft.com/office/officeart/2018/2/layout/IconVerticalSolidList"/>
    <dgm:cxn modelId="{AA4AC5FC-EFD4-4712-9668-E8931614EB18}" type="presParOf" srcId="{45751B4C-6E04-4A1A-8D29-17A5401AE003}" destId="{3AA6B22F-D28C-40C6-A1F8-C4351A1EC4F3}" srcOrd="1" destOrd="0" presId="urn:microsoft.com/office/officeart/2018/2/layout/IconVerticalSolidList"/>
    <dgm:cxn modelId="{F48FAE04-58F9-4F61-8D57-F900968577E5}" type="presParOf" srcId="{45751B4C-6E04-4A1A-8D29-17A5401AE003}" destId="{E042F03C-049F-431F-BFCF-C1BFF5FDF1A2}" srcOrd="2" destOrd="0" presId="urn:microsoft.com/office/officeart/2018/2/layout/IconVerticalSolidList"/>
    <dgm:cxn modelId="{E4AEDC25-20BD-4F88-853E-6E954D946C8F}" type="presParOf" srcId="{E042F03C-049F-431F-BFCF-C1BFF5FDF1A2}" destId="{95EEC455-B27E-4C56-9BA8-17A7AB09CEA2}" srcOrd="0" destOrd="0" presId="urn:microsoft.com/office/officeart/2018/2/layout/IconVerticalSolidList"/>
    <dgm:cxn modelId="{4B57D1D9-E1B0-4208-A075-6EBB5C12EB1A}" type="presParOf" srcId="{E042F03C-049F-431F-BFCF-C1BFF5FDF1A2}" destId="{815E322C-6160-4F6F-AD5B-3E92895DFD02}" srcOrd="1" destOrd="0" presId="urn:microsoft.com/office/officeart/2018/2/layout/IconVerticalSolidList"/>
    <dgm:cxn modelId="{8CF6EB78-B376-49C7-B6A5-FE564AC8DADA}" type="presParOf" srcId="{E042F03C-049F-431F-BFCF-C1BFF5FDF1A2}" destId="{205649FB-11F3-4C98-8620-6EEDC6B3CFAB}" srcOrd="2" destOrd="0" presId="urn:microsoft.com/office/officeart/2018/2/layout/IconVerticalSolidList"/>
    <dgm:cxn modelId="{87C41B5A-9E5E-4569-9EF7-A5623A33FC2A}" type="presParOf" srcId="{E042F03C-049F-431F-BFCF-C1BFF5FDF1A2}" destId="{4ACF7E74-AD39-4C67-8E1A-F3910211A32D}" srcOrd="3" destOrd="0" presId="urn:microsoft.com/office/officeart/2018/2/layout/IconVerticalSolidList"/>
    <dgm:cxn modelId="{05030D9F-8EA8-45DB-84AF-CBE325C84FC9}" type="presParOf" srcId="{45751B4C-6E04-4A1A-8D29-17A5401AE003}" destId="{11A93959-688A-493F-88F6-EDED66E75603}" srcOrd="3" destOrd="0" presId="urn:microsoft.com/office/officeart/2018/2/layout/IconVerticalSolidList"/>
    <dgm:cxn modelId="{A92E8386-756C-4015-AC3E-B4DFBD87F879}" type="presParOf" srcId="{45751B4C-6E04-4A1A-8D29-17A5401AE003}" destId="{8A68D62C-57F8-43C0-A37B-F9ACA890D9DC}" srcOrd="4" destOrd="0" presId="urn:microsoft.com/office/officeart/2018/2/layout/IconVerticalSolidList"/>
    <dgm:cxn modelId="{A28F44FB-189A-4DDB-A941-38B4C7679696}" type="presParOf" srcId="{8A68D62C-57F8-43C0-A37B-F9ACA890D9DC}" destId="{95DBD65D-3E56-4EBD-AAC4-85F052CE9954}" srcOrd="0" destOrd="0" presId="urn:microsoft.com/office/officeart/2018/2/layout/IconVerticalSolidList"/>
    <dgm:cxn modelId="{98C73E69-CCF8-4A9D-9822-16E6B50801E0}" type="presParOf" srcId="{8A68D62C-57F8-43C0-A37B-F9ACA890D9DC}" destId="{FEF9AF19-1BBE-4C2A-9B9A-82C378FEEFD1}" srcOrd="1" destOrd="0" presId="urn:microsoft.com/office/officeart/2018/2/layout/IconVerticalSolidList"/>
    <dgm:cxn modelId="{BB6501CA-0894-4CDE-8EFC-EEBA451A6F80}" type="presParOf" srcId="{8A68D62C-57F8-43C0-A37B-F9ACA890D9DC}" destId="{8CA89E11-E851-4895-A8C4-028DD24341BF}" srcOrd="2" destOrd="0" presId="urn:microsoft.com/office/officeart/2018/2/layout/IconVerticalSolidList"/>
    <dgm:cxn modelId="{E491C80B-DDA7-4A62-A473-8BC3A2DA7DF4}" type="presParOf" srcId="{8A68D62C-57F8-43C0-A37B-F9ACA890D9DC}" destId="{8D37070B-62E8-4AD6-831C-5944DB5DEAA0}" srcOrd="3" destOrd="0" presId="urn:microsoft.com/office/officeart/2018/2/layout/IconVerticalSolidList"/>
    <dgm:cxn modelId="{6699874D-3540-4B21-B0AA-4F0BDE70794D}" type="presParOf" srcId="{45751B4C-6E04-4A1A-8D29-17A5401AE003}" destId="{AC1CF383-70B5-43AE-B6EB-A5DDB30D0919}" srcOrd="5" destOrd="0" presId="urn:microsoft.com/office/officeart/2018/2/layout/IconVerticalSolidList"/>
    <dgm:cxn modelId="{47FE4230-1176-4AFB-AEFE-A004B215FC7B}" type="presParOf" srcId="{45751B4C-6E04-4A1A-8D29-17A5401AE003}" destId="{2D938259-0468-45B5-A6DC-DFCFD42BF76D}" srcOrd="6" destOrd="0" presId="urn:microsoft.com/office/officeart/2018/2/layout/IconVerticalSolidList"/>
    <dgm:cxn modelId="{F36F48C8-AE98-4A85-AF11-AD1252E99417}" type="presParOf" srcId="{2D938259-0468-45B5-A6DC-DFCFD42BF76D}" destId="{62DE634C-68EA-4B59-9503-0D8949986EEC}" srcOrd="0" destOrd="0" presId="urn:microsoft.com/office/officeart/2018/2/layout/IconVerticalSolidList"/>
    <dgm:cxn modelId="{6E9C3A81-2C24-42F5-8E6F-FEF78528A448}" type="presParOf" srcId="{2D938259-0468-45B5-A6DC-DFCFD42BF76D}" destId="{469DF81B-2FB4-4E99-B1F2-F28E7F20F5B2}" srcOrd="1" destOrd="0" presId="urn:microsoft.com/office/officeart/2018/2/layout/IconVerticalSolidList"/>
    <dgm:cxn modelId="{8831CB29-B0EF-4C98-BFBF-AFBB44862D27}" type="presParOf" srcId="{2D938259-0468-45B5-A6DC-DFCFD42BF76D}" destId="{3EB43E64-CB6E-40C4-A480-042FE71B169C}" srcOrd="2" destOrd="0" presId="urn:microsoft.com/office/officeart/2018/2/layout/IconVerticalSolidList"/>
    <dgm:cxn modelId="{34703655-E462-45A6-8F59-B7009DB5BBDB}" type="presParOf" srcId="{2D938259-0468-45B5-A6DC-DFCFD42BF76D}" destId="{38F0BDF3-F616-438A-9FD1-AA599B37A597}" srcOrd="3" destOrd="0" presId="urn:microsoft.com/office/officeart/2018/2/layout/IconVerticalSolidList"/>
    <dgm:cxn modelId="{8228D4F0-71B2-4D08-87CD-103F581BBF7D}" type="presParOf" srcId="{45751B4C-6E04-4A1A-8D29-17A5401AE003}" destId="{67595D78-1B6E-4247-A1B1-52FE04B9DD32}" srcOrd="7" destOrd="0" presId="urn:microsoft.com/office/officeart/2018/2/layout/IconVerticalSolidList"/>
    <dgm:cxn modelId="{C09B0C4C-4186-44E7-80C2-C660BFA2EE87}" type="presParOf" srcId="{45751B4C-6E04-4A1A-8D29-17A5401AE003}" destId="{368F50E0-00C6-4557-AE5C-49BF76B64F33}" srcOrd="8" destOrd="0" presId="urn:microsoft.com/office/officeart/2018/2/layout/IconVerticalSolidList"/>
    <dgm:cxn modelId="{8034C360-DF69-4E8A-A72E-904814E7280D}" type="presParOf" srcId="{368F50E0-00C6-4557-AE5C-49BF76B64F33}" destId="{ADAE4F64-2611-4AE3-935C-BE4D11AD1392}" srcOrd="0" destOrd="0" presId="urn:microsoft.com/office/officeart/2018/2/layout/IconVerticalSolidList"/>
    <dgm:cxn modelId="{83A1DFA4-4675-4AC3-A996-BDC62DDE4A9E}" type="presParOf" srcId="{368F50E0-00C6-4557-AE5C-49BF76B64F33}" destId="{82552CC6-4B85-4724-908B-955276064555}" srcOrd="1" destOrd="0" presId="urn:microsoft.com/office/officeart/2018/2/layout/IconVerticalSolidList"/>
    <dgm:cxn modelId="{34E48FF1-4846-4E97-9C2C-74A9127654CD}" type="presParOf" srcId="{368F50E0-00C6-4557-AE5C-49BF76B64F33}" destId="{89FF4F58-7D98-4494-8B55-593A16BF4BCF}" srcOrd="2" destOrd="0" presId="urn:microsoft.com/office/officeart/2018/2/layout/IconVerticalSolidList"/>
    <dgm:cxn modelId="{68B9A9AA-0E36-4B9A-B0BF-2347EDD85440}" type="presParOf" srcId="{368F50E0-00C6-4557-AE5C-49BF76B64F33}" destId="{E16DEC22-1353-43EC-B067-19E16D76018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612CD10-1250-45BD-8D46-E846F097FFE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9F2A7DA-192D-462B-8E17-8FE9AACA81BF}">
      <dgm:prSet/>
      <dgm:spPr/>
      <dgm:t>
        <a:bodyPr/>
        <a:lstStyle/>
        <a:p>
          <a:r>
            <a:rPr lang="en-GB" noProof="0" dirty="0"/>
            <a:t>If you see a question with the command word ‘</a:t>
          </a:r>
          <a:r>
            <a:rPr lang="en-GB" b="1" i="1" noProof="0" dirty="0"/>
            <a:t>Explain</a:t>
          </a:r>
          <a:r>
            <a:rPr lang="en-GB" noProof="0" dirty="0"/>
            <a:t>’.</a:t>
          </a:r>
        </a:p>
      </dgm:t>
    </dgm:pt>
    <dgm:pt modelId="{17915C69-FBC1-46C1-879F-D67662B6693C}" type="parTrans" cxnId="{3A1F548C-6A78-404C-8EE9-AB24319A6608}">
      <dgm:prSet/>
      <dgm:spPr/>
      <dgm:t>
        <a:bodyPr/>
        <a:lstStyle/>
        <a:p>
          <a:endParaRPr lang="en-US"/>
        </a:p>
      </dgm:t>
    </dgm:pt>
    <dgm:pt modelId="{83FC4FF0-730E-4C44-B681-C977DDAE3707}" type="sibTrans" cxnId="{3A1F548C-6A78-404C-8EE9-AB24319A6608}">
      <dgm:prSet/>
      <dgm:spPr/>
      <dgm:t>
        <a:bodyPr/>
        <a:lstStyle/>
        <a:p>
          <a:endParaRPr lang="en-US"/>
        </a:p>
      </dgm:t>
    </dgm:pt>
    <dgm:pt modelId="{EE05722B-69B5-46BB-AB41-0C84FAE1251C}">
      <dgm:prSet/>
      <dgm:spPr/>
      <dgm:t>
        <a:bodyPr/>
        <a:lstStyle/>
        <a:p>
          <a:r>
            <a:rPr lang="en-GB" noProof="0" dirty="0"/>
            <a:t>Each question will either be </a:t>
          </a:r>
          <a:r>
            <a:rPr lang="en-GB" b="1" i="1" noProof="0" dirty="0"/>
            <a:t>2 marks </a:t>
          </a:r>
          <a:r>
            <a:rPr lang="en-GB" noProof="0" dirty="0"/>
            <a:t>or </a:t>
          </a:r>
          <a:r>
            <a:rPr lang="en-GB" b="1" i="1" noProof="0" dirty="0"/>
            <a:t>4 marks</a:t>
          </a:r>
          <a:r>
            <a:rPr lang="en-GB" noProof="0" dirty="0"/>
            <a:t>.</a:t>
          </a:r>
        </a:p>
      </dgm:t>
    </dgm:pt>
    <dgm:pt modelId="{834B05EC-51BA-458D-BF9D-FAF14BEF30A7}" type="parTrans" cxnId="{4AD284F9-1739-461F-97AE-2CFDD5F66C3A}">
      <dgm:prSet/>
      <dgm:spPr/>
      <dgm:t>
        <a:bodyPr/>
        <a:lstStyle/>
        <a:p>
          <a:endParaRPr lang="en-US"/>
        </a:p>
      </dgm:t>
    </dgm:pt>
    <dgm:pt modelId="{E1DFA284-6F4F-4C52-A1C1-FA8B625B5A2F}" type="sibTrans" cxnId="{4AD284F9-1739-461F-97AE-2CFDD5F66C3A}">
      <dgm:prSet/>
      <dgm:spPr/>
      <dgm:t>
        <a:bodyPr/>
        <a:lstStyle/>
        <a:p>
          <a:endParaRPr lang="en-US"/>
        </a:p>
      </dgm:t>
    </dgm:pt>
    <dgm:pt modelId="{B8CC678D-CDBD-4B0B-AAAA-A3A31D12CE4D}">
      <dgm:prSet/>
      <dgm:spPr/>
      <dgm:t>
        <a:bodyPr/>
        <a:lstStyle/>
        <a:p>
          <a:r>
            <a:rPr lang="en-GB" noProof="0" dirty="0"/>
            <a:t>You get ONE mark for </a:t>
          </a:r>
          <a:r>
            <a:rPr lang="en-GB" b="1" i="1" noProof="0" dirty="0"/>
            <a:t>identifying a point</a:t>
          </a:r>
          <a:r>
            <a:rPr lang="en-GB" noProof="0" dirty="0"/>
            <a:t>.</a:t>
          </a:r>
        </a:p>
      </dgm:t>
    </dgm:pt>
    <dgm:pt modelId="{B70E9281-A797-46AB-8585-00CD2DCD865F}" type="parTrans" cxnId="{27854A9E-AC92-4E2B-8A2F-AC115712942E}">
      <dgm:prSet/>
      <dgm:spPr/>
      <dgm:t>
        <a:bodyPr/>
        <a:lstStyle/>
        <a:p>
          <a:endParaRPr lang="en-US"/>
        </a:p>
      </dgm:t>
    </dgm:pt>
    <dgm:pt modelId="{6ABA45A1-DD20-43CB-93F7-1F2BBC380BC9}" type="sibTrans" cxnId="{27854A9E-AC92-4E2B-8A2F-AC115712942E}">
      <dgm:prSet/>
      <dgm:spPr/>
      <dgm:t>
        <a:bodyPr/>
        <a:lstStyle/>
        <a:p>
          <a:endParaRPr lang="en-US"/>
        </a:p>
      </dgm:t>
    </dgm:pt>
    <dgm:pt modelId="{8AD9093E-D7E7-4CA3-80D6-90CAB8DB2FC2}">
      <dgm:prSet/>
      <dgm:spPr/>
      <dgm:t>
        <a:bodyPr/>
        <a:lstStyle/>
        <a:p>
          <a:r>
            <a:rPr lang="en-GB" noProof="0" dirty="0"/>
            <a:t>You get ONE mark </a:t>
          </a:r>
          <a:r>
            <a:rPr lang="en-GB" b="1" i="1" noProof="0" dirty="0"/>
            <a:t>expanding or explaining the point</a:t>
          </a:r>
          <a:r>
            <a:rPr lang="en-GB" noProof="0" dirty="0"/>
            <a:t>.</a:t>
          </a:r>
        </a:p>
      </dgm:t>
    </dgm:pt>
    <dgm:pt modelId="{4588B1A6-F706-4F84-9820-A6850A58553C}" type="parTrans" cxnId="{9BB91FFE-8BFD-4F00-B53F-136AC1FD2E68}">
      <dgm:prSet/>
      <dgm:spPr/>
      <dgm:t>
        <a:bodyPr/>
        <a:lstStyle/>
        <a:p>
          <a:endParaRPr lang="en-US"/>
        </a:p>
      </dgm:t>
    </dgm:pt>
    <dgm:pt modelId="{2B38F215-C9B6-415A-82DC-22EB5FCF2B0E}" type="sibTrans" cxnId="{9BB91FFE-8BFD-4F00-B53F-136AC1FD2E68}">
      <dgm:prSet/>
      <dgm:spPr/>
      <dgm:t>
        <a:bodyPr/>
        <a:lstStyle/>
        <a:p>
          <a:endParaRPr lang="en-US"/>
        </a:p>
      </dgm:t>
    </dgm:pt>
    <dgm:pt modelId="{FD330723-4C03-421E-B954-545A47A00D9C}" type="pres">
      <dgm:prSet presAssocID="{E612CD10-1250-45BD-8D46-E846F097FFEA}" presName="root" presStyleCnt="0">
        <dgm:presLayoutVars>
          <dgm:dir/>
          <dgm:resizeHandles val="exact"/>
        </dgm:presLayoutVars>
      </dgm:prSet>
      <dgm:spPr/>
    </dgm:pt>
    <dgm:pt modelId="{B2121E55-566F-47E8-8579-FE5C9AD0FE63}" type="pres">
      <dgm:prSet presAssocID="{79F2A7DA-192D-462B-8E17-8FE9AACA81BF}" presName="compNode" presStyleCnt="0"/>
      <dgm:spPr/>
    </dgm:pt>
    <dgm:pt modelId="{FBD6AA1C-201C-4511-BC43-54C78DBB803B}" type="pres">
      <dgm:prSet presAssocID="{79F2A7DA-192D-462B-8E17-8FE9AACA81BF}" presName="bgRect" presStyleLbl="bgShp" presStyleIdx="0" presStyleCnt="4"/>
      <dgm:spPr/>
    </dgm:pt>
    <dgm:pt modelId="{E2F389D4-C3D9-4C72-A4F6-CB3DDBBEF1B9}" type="pres">
      <dgm:prSet presAssocID="{79F2A7DA-192D-462B-8E17-8FE9AACA81B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ustomer Review"/>
        </a:ext>
      </dgm:extLst>
    </dgm:pt>
    <dgm:pt modelId="{373BCABC-6278-4C4A-8843-413DCC89BD23}" type="pres">
      <dgm:prSet presAssocID="{79F2A7DA-192D-462B-8E17-8FE9AACA81BF}" presName="spaceRect" presStyleCnt="0"/>
      <dgm:spPr/>
    </dgm:pt>
    <dgm:pt modelId="{C3C1F867-6098-419B-9C41-69371BC9DE3D}" type="pres">
      <dgm:prSet presAssocID="{79F2A7DA-192D-462B-8E17-8FE9AACA81BF}" presName="parTx" presStyleLbl="revTx" presStyleIdx="0" presStyleCnt="4">
        <dgm:presLayoutVars>
          <dgm:chMax val="0"/>
          <dgm:chPref val="0"/>
        </dgm:presLayoutVars>
      </dgm:prSet>
      <dgm:spPr/>
    </dgm:pt>
    <dgm:pt modelId="{F959C2DC-C75B-41F3-A91A-9D7815505CB7}" type="pres">
      <dgm:prSet presAssocID="{83FC4FF0-730E-4C44-B681-C977DDAE3707}" presName="sibTrans" presStyleCnt="0"/>
      <dgm:spPr/>
    </dgm:pt>
    <dgm:pt modelId="{5DF1BCC6-98E5-41F0-AB74-DB5C9DBB2A61}" type="pres">
      <dgm:prSet presAssocID="{EE05722B-69B5-46BB-AB41-0C84FAE1251C}" presName="compNode" presStyleCnt="0"/>
      <dgm:spPr/>
    </dgm:pt>
    <dgm:pt modelId="{A9ABDDEB-6ABD-40F3-AA0E-5B135972054E}" type="pres">
      <dgm:prSet presAssocID="{EE05722B-69B5-46BB-AB41-0C84FAE1251C}" presName="bgRect" presStyleLbl="bgShp" presStyleIdx="1" presStyleCnt="4"/>
      <dgm:spPr/>
    </dgm:pt>
    <dgm:pt modelId="{C00B29BC-19B3-4188-BB21-7498BB15CC2F}" type="pres">
      <dgm:prSet presAssocID="{EE05722B-69B5-46BB-AB41-0C84FAE1251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EE21F936-E575-4217-9388-F843656D2A8A}" type="pres">
      <dgm:prSet presAssocID="{EE05722B-69B5-46BB-AB41-0C84FAE1251C}" presName="spaceRect" presStyleCnt="0"/>
      <dgm:spPr/>
    </dgm:pt>
    <dgm:pt modelId="{BB250604-35A4-48DF-AAE9-B2BA1B29D2E0}" type="pres">
      <dgm:prSet presAssocID="{EE05722B-69B5-46BB-AB41-0C84FAE1251C}" presName="parTx" presStyleLbl="revTx" presStyleIdx="1" presStyleCnt="4">
        <dgm:presLayoutVars>
          <dgm:chMax val="0"/>
          <dgm:chPref val="0"/>
        </dgm:presLayoutVars>
      </dgm:prSet>
      <dgm:spPr/>
    </dgm:pt>
    <dgm:pt modelId="{14222896-1501-462E-83BC-15BD0BDB5C56}" type="pres">
      <dgm:prSet presAssocID="{E1DFA284-6F4F-4C52-A1C1-FA8B625B5A2F}" presName="sibTrans" presStyleCnt="0"/>
      <dgm:spPr/>
    </dgm:pt>
    <dgm:pt modelId="{0474730F-568E-4DFE-ACA2-D180A4C058CD}" type="pres">
      <dgm:prSet presAssocID="{B8CC678D-CDBD-4B0B-AAAA-A3A31D12CE4D}" presName="compNode" presStyleCnt="0"/>
      <dgm:spPr/>
    </dgm:pt>
    <dgm:pt modelId="{FF1B4D68-E624-4A92-B83E-DDAB4D9C04B4}" type="pres">
      <dgm:prSet presAssocID="{B8CC678D-CDBD-4B0B-AAAA-A3A31D12CE4D}" presName="bgRect" presStyleLbl="bgShp" presStyleIdx="2" presStyleCnt="4"/>
      <dgm:spPr/>
    </dgm:pt>
    <dgm:pt modelId="{6449C579-38E8-4FD8-92BA-024EC23E07E8}" type="pres">
      <dgm:prSet presAssocID="{B8CC678D-CDBD-4B0B-AAAA-A3A31D12CE4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C0E5A53D-7692-4BB1-9459-B336866E5B74}" type="pres">
      <dgm:prSet presAssocID="{B8CC678D-CDBD-4B0B-AAAA-A3A31D12CE4D}" presName="spaceRect" presStyleCnt="0"/>
      <dgm:spPr/>
    </dgm:pt>
    <dgm:pt modelId="{7DDF8FE6-7803-42B5-B609-041B5963CD19}" type="pres">
      <dgm:prSet presAssocID="{B8CC678D-CDBD-4B0B-AAAA-A3A31D12CE4D}" presName="parTx" presStyleLbl="revTx" presStyleIdx="2" presStyleCnt="4">
        <dgm:presLayoutVars>
          <dgm:chMax val="0"/>
          <dgm:chPref val="0"/>
        </dgm:presLayoutVars>
      </dgm:prSet>
      <dgm:spPr/>
    </dgm:pt>
    <dgm:pt modelId="{FF93AAD6-DC7F-47BC-8E28-66BC3FFE9F9A}" type="pres">
      <dgm:prSet presAssocID="{6ABA45A1-DD20-43CB-93F7-1F2BBC380BC9}" presName="sibTrans" presStyleCnt="0"/>
      <dgm:spPr/>
    </dgm:pt>
    <dgm:pt modelId="{DF522CDC-9509-4380-A146-5737C60AD1E8}" type="pres">
      <dgm:prSet presAssocID="{8AD9093E-D7E7-4CA3-80D6-90CAB8DB2FC2}" presName="compNode" presStyleCnt="0"/>
      <dgm:spPr/>
    </dgm:pt>
    <dgm:pt modelId="{71E52044-1EA9-4F5D-9F64-16DE6D82483A}" type="pres">
      <dgm:prSet presAssocID="{8AD9093E-D7E7-4CA3-80D6-90CAB8DB2FC2}" presName="bgRect" presStyleLbl="bgShp" presStyleIdx="3" presStyleCnt="4"/>
      <dgm:spPr/>
    </dgm:pt>
    <dgm:pt modelId="{F8143043-B97A-4E0B-A7A1-07092B2D9CFE}" type="pres">
      <dgm:prSet presAssocID="{8AD9093E-D7E7-4CA3-80D6-90CAB8DB2FC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B781C144-882B-422D-A4FF-A67F0F08C91A}" type="pres">
      <dgm:prSet presAssocID="{8AD9093E-D7E7-4CA3-80D6-90CAB8DB2FC2}" presName="spaceRect" presStyleCnt="0"/>
      <dgm:spPr/>
    </dgm:pt>
    <dgm:pt modelId="{DE5120F3-753A-4FEA-9C09-BFB179195570}" type="pres">
      <dgm:prSet presAssocID="{8AD9093E-D7E7-4CA3-80D6-90CAB8DB2FC2}" presName="parTx" presStyleLbl="revTx" presStyleIdx="3" presStyleCnt="4">
        <dgm:presLayoutVars>
          <dgm:chMax val="0"/>
          <dgm:chPref val="0"/>
        </dgm:presLayoutVars>
      </dgm:prSet>
      <dgm:spPr/>
    </dgm:pt>
  </dgm:ptLst>
  <dgm:cxnLst>
    <dgm:cxn modelId="{AC57E84E-AB12-49C0-9954-3C4B5859239E}" type="presOf" srcId="{79F2A7DA-192D-462B-8E17-8FE9AACA81BF}" destId="{C3C1F867-6098-419B-9C41-69371BC9DE3D}" srcOrd="0" destOrd="0" presId="urn:microsoft.com/office/officeart/2018/2/layout/IconVerticalSolidList"/>
    <dgm:cxn modelId="{8DA64683-1D50-413B-8F53-CDA63AEAD670}" type="presOf" srcId="{E612CD10-1250-45BD-8D46-E846F097FFEA}" destId="{FD330723-4C03-421E-B954-545A47A00D9C}" srcOrd="0" destOrd="0" presId="urn:microsoft.com/office/officeart/2018/2/layout/IconVerticalSolidList"/>
    <dgm:cxn modelId="{3A1F548C-6A78-404C-8EE9-AB24319A6608}" srcId="{E612CD10-1250-45BD-8D46-E846F097FFEA}" destId="{79F2A7DA-192D-462B-8E17-8FE9AACA81BF}" srcOrd="0" destOrd="0" parTransId="{17915C69-FBC1-46C1-879F-D67662B6693C}" sibTransId="{83FC4FF0-730E-4C44-B681-C977DDAE3707}"/>
    <dgm:cxn modelId="{27854A9E-AC92-4E2B-8A2F-AC115712942E}" srcId="{E612CD10-1250-45BD-8D46-E846F097FFEA}" destId="{B8CC678D-CDBD-4B0B-AAAA-A3A31D12CE4D}" srcOrd="2" destOrd="0" parTransId="{B70E9281-A797-46AB-8585-00CD2DCD865F}" sibTransId="{6ABA45A1-DD20-43CB-93F7-1F2BBC380BC9}"/>
    <dgm:cxn modelId="{29EE1FA7-E71B-4C99-9107-6D791A894090}" type="presOf" srcId="{EE05722B-69B5-46BB-AB41-0C84FAE1251C}" destId="{BB250604-35A4-48DF-AAE9-B2BA1B29D2E0}" srcOrd="0" destOrd="0" presId="urn:microsoft.com/office/officeart/2018/2/layout/IconVerticalSolidList"/>
    <dgm:cxn modelId="{2D6A56CB-02E7-49D3-8F3E-3B22A2C4208C}" type="presOf" srcId="{8AD9093E-D7E7-4CA3-80D6-90CAB8DB2FC2}" destId="{DE5120F3-753A-4FEA-9C09-BFB179195570}" srcOrd="0" destOrd="0" presId="urn:microsoft.com/office/officeart/2018/2/layout/IconVerticalSolidList"/>
    <dgm:cxn modelId="{868143ED-78BE-411C-BEB7-88CDDB755B78}" type="presOf" srcId="{B8CC678D-CDBD-4B0B-AAAA-A3A31D12CE4D}" destId="{7DDF8FE6-7803-42B5-B609-041B5963CD19}" srcOrd="0" destOrd="0" presId="urn:microsoft.com/office/officeart/2018/2/layout/IconVerticalSolidList"/>
    <dgm:cxn modelId="{4AD284F9-1739-461F-97AE-2CFDD5F66C3A}" srcId="{E612CD10-1250-45BD-8D46-E846F097FFEA}" destId="{EE05722B-69B5-46BB-AB41-0C84FAE1251C}" srcOrd="1" destOrd="0" parTransId="{834B05EC-51BA-458D-BF9D-FAF14BEF30A7}" sibTransId="{E1DFA284-6F4F-4C52-A1C1-FA8B625B5A2F}"/>
    <dgm:cxn modelId="{9BB91FFE-8BFD-4F00-B53F-136AC1FD2E68}" srcId="{E612CD10-1250-45BD-8D46-E846F097FFEA}" destId="{8AD9093E-D7E7-4CA3-80D6-90CAB8DB2FC2}" srcOrd="3" destOrd="0" parTransId="{4588B1A6-F706-4F84-9820-A6850A58553C}" sibTransId="{2B38F215-C9B6-415A-82DC-22EB5FCF2B0E}"/>
    <dgm:cxn modelId="{CDFBE0A8-E4BE-4D92-869A-0D9BDA56DDC8}" type="presParOf" srcId="{FD330723-4C03-421E-B954-545A47A00D9C}" destId="{B2121E55-566F-47E8-8579-FE5C9AD0FE63}" srcOrd="0" destOrd="0" presId="urn:microsoft.com/office/officeart/2018/2/layout/IconVerticalSolidList"/>
    <dgm:cxn modelId="{5B18F057-5174-4699-BB60-ADEE9C279362}" type="presParOf" srcId="{B2121E55-566F-47E8-8579-FE5C9AD0FE63}" destId="{FBD6AA1C-201C-4511-BC43-54C78DBB803B}" srcOrd="0" destOrd="0" presId="urn:microsoft.com/office/officeart/2018/2/layout/IconVerticalSolidList"/>
    <dgm:cxn modelId="{96035827-1FF0-428E-85D7-04F117B43320}" type="presParOf" srcId="{B2121E55-566F-47E8-8579-FE5C9AD0FE63}" destId="{E2F389D4-C3D9-4C72-A4F6-CB3DDBBEF1B9}" srcOrd="1" destOrd="0" presId="urn:microsoft.com/office/officeart/2018/2/layout/IconVerticalSolidList"/>
    <dgm:cxn modelId="{DCA526AB-D315-4958-AFA4-F966D3788A28}" type="presParOf" srcId="{B2121E55-566F-47E8-8579-FE5C9AD0FE63}" destId="{373BCABC-6278-4C4A-8843-413DCC89BD23}" srcOrd="2" destOrd="0" presId="urn:microsoft.com/office/officeart/2018/2/layout/IconVerticalSolidList"/>
    <dgm:cxn modelId="{0B8E5AD8-D370-45AC-8385-441880FD59EC}" type="presParOf" srcId="{B2121E55-566F-47E8-8579-FE5C9AD0FE63}" destId="{C3C1F867-6098-419B-9C41-69371BC9DE3D}" srcOrd="3" destOrd="0" presId="urn:microsoft.com/office/officeart/2018/2/layout/IconVerticalSolidList"/>
    <dgm:cxn modelId="{28420D59-7894-4D64-AB17-954512607395}" type="presParOf" srcId="{FD330723-4C03-421E-B954-545A47A00D9C}" destId="{F959C2DC-C75B-41F3-A91A-9D7815505CB7}" srcOrd="1" destOrd="0" presId="urn:microsoft.com/office/officeart/2018/2/layout/IconVerticalSolidList"/>
    <dgm:cxn modelId="{FBED38E9-9520-41AC-9E71-F323055D9AF4}" type="presParOf" srcId="{FD330723-4C03-421E-B954-545A47A00D9C}" destId="{5DF1BCC6-98E5-41F0-AB74-DB5C9DBB2A61}" srcOrd="2" destOrd="0" presId="urn:microsoft.com/office/officeart/2018/2/layout/IconVerticalSolidList"/>
    <dgm:cxn modelId="{42265CDD-36A9-4E67-B9CE-D490A5020B30}" type="presParOf" srcId="{5DF1BCC6-98E5-41F0-AB74-DB5C9DBB2A61}" destId="{A9ABDDEB-6ABD-40F3-AA0E-5B135972054E}" srcOrd="0" destOrd="0" presId="urn:microsoft.com/office/officeart/2018/2/layout/IconVerticalSolidList"/>
    <dgm:cxn modelId="{BF57E7CE-C4B2-4B5E-81C1-2564C288958C}" type="presParOf" srcId="{5DF1BCC6-98E5-41F0-AB74-DB5C9DBB2A61}" destId="{C00B29BC-19B3-4188-BB21-7498BB15CC2F}" srcOrd="1" destOrd="0" presId="urn:microsoft.com/office/officeart/2018/2/layout/IconVerticalSolidList"/>
    <dgm:cxn modelId="{150E951A-A4C8-4D4D-B83D-874254270551}" type="presParOf" srcId="{5DF1BCC6-98E5-41F0-AB74-DB5C9DBB2A61}" destId="{EE21F936-E575-4217-9388-F843656D2A8A}" srcOrd="2" destOrd="0" presId="urn:microsoft.com/office/officeart/2018/2/layout/IconVerticalSolidList"/>
    <dgm:cxn modelId="{F60E2AF5-5AC5-4477-9B0D-BBCFBAA6C357}" type="presParOf" srcId="{5DF1BCC6-98E5-41F0-AB74-DB5C9DBB2A61}" destId="{BB250604-35A4-48DF-AAE9-B2BA1B29D2E0}" srcOrd="3" destOrd="0" presId="urn:microsoft.com/office/officeart/2018/2/layout/IconVerticalSolidList"/>
    <dgm:cxn modelId="{0C6E7DFB-9379-4BD3-BD6A-A7EB069A5A13}" type="presParOf" srcId="{FD330723-4C03-421E-B954-545A47A00D9C}" destId="{14222896-1501-462E-83BC-15BD0BDB5C56}" srcOrd="3" destOrd="0" presId="urn:microsoft.com/office/officeart/2018/2/layout/IconVerticalSolidList"/>
    <dgm:cxn modelId="{40046F03-836E-4079-8726-EC612425CD7E}" type="presParOf" srcId="{FD330723-4C03-421E-B954-545A47A00D9C}" destId="{0474730F-568E-4DFE-ACA2-D180A4C058CD}" srcOrd="4" destOrd="0" presId="urn:microsoft.com/office/officeart/2018/2/layout/IconVerticalSolidList"/>
    <dgm:cxn modelId="{CEAF4EFB-A281-4598-8FAE-D697A7DEA24A}" type="presParOf" srcId="{0474730F-568E-4DFE-ACA2-D180A4C058CD}" destId="{FF1B4D68-E624-4A92-B83E-DDAB4D9C04B4}" srcOrd="0" destOrd="0" presId="urn:microsoft.com/office/officeart/2018/2/layout/IconVerticalSolidList"/>
    <dgm:cxn modelId="{04864843-5550-4311-B0E6-AA47B17DDC79}" type="presParOf" srcId="{0474730F-568E-4DFE-ACA2-D180A4C058CD}" destId="{6449C579-38E8-4FD8-92BA-024EC23E07E8}" srcOrd="1" destOrd="0" presId="urn:microsoft.com/office/officeart/2018/2/layout/IconVerticalSolidList"/>
    <dgm:cxn modelId="{794078FE-3964-48E9-A3C5-4765060BA128}" type="presParOf" srcId="{0474730F-568E-4DFE-ACA2-D180A4C058CD}" destId="{C0E5A53D-7692-4BB1-9459-B336866E5B74}" srcOrd="2" destOrd="0" presId="urn:microsoft.com/office/officeart/2018/2/layout/IconVerticalSolidList"/>
    <dgm:cxn modelId="{06A2A2AB-A343-49F7-9BE5-8D7FC7C609D9}" type="presParOf" srcId="{0474730F-568E-4DFE-ACA2-D180A4C058CD}" destId="{7DDF8FE6-7803-42B5-B609-041B5963CD19}" srcOrd="3" destOrd="0" presId="urn:microsoft.com/office/officeart/2018/2/layout/IconVerticalSolidList"/>
    <dgm:cxn modelId="{96D112B0-0A8B-4A1C-AB94-76E21B2667B9}" type="presParOf" srcId="{FD330723-4C03-421E-B954-545A47A00D9C}" destId="{FF93AAD6-DC7F-47BC-8E28-66BC3FFE9F9A}" srcOrd="5" destOrd="0" presId="urn:microsoft.com/office/officeart/2018/2/layout/IconVerticalSolidList"/>
    <dgm:cxn modelId="{8027D661-6BA3-4E29-8936-1A28E58A7240}" type="presParOf" srcId="{FD330723-4C03-421E-B954-545A47A00D9C}" destId="{DF522CDC-9509-4380-A146-5737C60AD1E8}" srcOrd="6" destOrd="0" presId="urn:microsoft.com/office/officeart/2018/2/layout/IconVerticalSolidList"/>
    <dgm:cxn modelId="{E28E7D88-2A41-4DD4-84E3-B141608627E5}" type="presParOf" srcId="{DF522CDC-9509-4380-A146-5737C60AD1E8}" destId="{71E52044-1EA9-4F5D-9F64-16DE6D82483A}" srcOrd="0" destOrd="0" presId="urn:microsoft.com/office/officeart/2018/2/layout/IconVerticalSolidList"/>
    <dgm:cxn modelId="{24DB7ECA-9364-4DD0-9375-1A8D9A5A75AB}" type="presParOf" srcId="{DF522CDC-9509-4380-A146-5737C60AD1E8}" destId="{F8143043-B97A-4E0B-A7A1-07092B2D9CFE}" srcOrd="1" destOrd="0" presId="urn:microsoft.com/office/officeart/2018/2/layout/IconVerticalSolidList"/>
    <dgm:cxn modelId="{A2C3D926-9E48-4AB6-AB51-71F576B96BD9}" type="presParOf" srcId="{DF522CDC-9509-4380-A146-5737C60AD1E8}" destId="{B781C144-882B-422D-A4FF-A67F0F08C91A}" srcOrd="2" destOrd="0" presId="urn:microsoft.com/office/officeart/2018/2/layout/IconVerticalSolidList"/>
    <dgm:cxn modelId="{4DFB2CB0-5A64-415D-B0BE-E5A002EECCF8}" type="presParOf" srcId="{DF522CDC-9509-4380-A146-5737C60AD1E8}" destId="{DE5120F3-753A-4FEA-9C09-BFB17919557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At the end of your worksheet, there are some exam style questions.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You should be aiming for 1 mark in 1 minute.</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answers with the answers provided.</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30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GB" noProof="0" dirty="0"/>
            <a:t>Can I explain the environmental impact of information technology?</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pPr>
            <a:lnSpc>
              <a:spcPct val="100000"/>
            </a:lnSpc>
          </a:pPr>
          <a:r>
            <a:rPr lang="en-GB" noProof="0" dirty="0"/>
            <a:t>Can I explain the moral and ethical implications of unequal access to information technology?</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pPr>
            <a:lnSpc>
              <a:spcPct val="100000"/>
            </a:lnSpc>
          </a:pPr>
          <a:r>
            <a:rPr lang="en-GB" noProof="0" dirty="0"/>
            <a:t>Can I explain the moral and ethical implications of access to assistive technology?</a:t>
          </a:r>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pPr>
            <a:lnSpc>
              <a:spcPct val="100000"/>
            </a:lnSpc>
          </a:pPr>
          <a:r>
            <a:rPr lang="en-GB" noProof="0" dirty="0"/>
            <a:t>Can I explain the moral and ethical implications of online behaviour and netiquette?</a:t>
          </a:r>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pPr>
            <a:lnSpc>
              <a:spcPct val="100000"/>
            </a:lnSpc>
          </a:pPr>
          <a:r>
            <a:rPr lang="en-GB" noProof="0" dirty="0"/>
            <a:t>Can I explain the moral and ethical implications of acceptable use policies?</a:t>
          </a:r>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30EC366F-3779-4426-AD61-A81FAE80B38A}">
      <dgm:prSet/>
      <dgm:spPr/>
      <dgm:t>
        <a:bodyPr/>
        <a:lstStyle/>
        <a:p>
          <a:pPr>
            <a:lnSpc>
              <a:spcPct val="100000"/>
            </a:lnSpc>
          </a:pPr>
          <a:r>
            <a:rPr lang="en-GB" noProof="0" dirty="0"/>
            <a:t>Can I explain the moral and ethical implications of privacy in information technology?</a:t>
          </a:r>
        </a:p>
      </dgm:t>
    </dgm:pt>
    <dgm:pt modelId="{B6983BF1-859D-4D46-A159-1B70F887167E}" type="parTrans" cxnId="{79EF2F65-8270-4F51-8316-C8015563D97D}">
      <dgm:prSet/>
      <dgm:spPr/>
      <dgm:t>
        <a:bodyPr/>
        <a:lstStyle/>
        <a:p>
          <a:endParaRPr lang="en-GB"/>
        </a:p>
      </dgm:t>
    </dgm:pt>
    <dgm:pt modelId="{D0E1C77D-3FB6-418F-A0C8-5860CA81841E}" type="sibTrans" cxnId="{79EF2F65-8270-4F51-8316-C8015563D97D}">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0B7977A5-5C1A-47BE-B033-97BF71C7049B}" type="pres">
      <dgm:prSet presAssocID="{30EC366F-3779-4426-AD61-A81FAE80B38A}" presName="compNode" presStyleCnt="0"/>
      <dgm:spPr/>
    </dgm:pt>
    <dgm:pt modelId="{3751DA5C-9618-4619-AA73-B6D0CE6BE4BC}" type="pres">
      <dgm:prSet presAssocID="{30EC366F-3779-4426-AD61-A81FAE80B38A}" presName="bgRect" presStyleLbl="bgShp" presStyleIdx="0" presStyleCnt="6" custLinFactNeighborX="-300" custLinFactNeighborY="-3894"/>
      <dgm:spPr/>
    </dgm:pt>
    <dgm:pt modelId="{064BEBCA-25BB-46CB-8401-A184E0A552CD}" type="pres">
      <dgm:prSet presAssocID="{30EC366F-3779-4426-AD61-A81FAE80B38A}" presName="iconRect" presStyleLbl="node1" presStyleIdx="0" presStyleCnt="6"/>
      <dgm:spPr/>
    </dgm:pt>
    <dgm:pt modelId="{6F18D934-5173-4DAA-B702-0C8D7C3ECE81}" type="pres">
      <dgm:prSet presAssocID="{30EC366F-3779-4426-AD61-A81FAE80B38A}" presName="spaceRect" presStyleCnt="0"/>
      <dgm:spPr/>
    </dgm:pt>
    <dgm:pt modelId="{A070F76B-78F1-478A-BF81-6088C8FA5CFF}" type="pres">
      <dgm:prSet presAssocID="{30EC366F-3779-4426-AD61-A81FAE80B38A}" presName="parTx" presStyleLbl="revTx" presStyleIdx="0" presStyleCnt="6">
        <dgm:presLayoutVars>
          <dgm:chMax val="0"/>
          <dgm:chPref val="0"/>
        </dgm:presLayoutVars>
      </dgm:prSet>
      <dgm:spPr/>
    </dgm:pt>
    <dgm:pt modelId="{B7DDA7CD-BB51-45C9-9AC1-72B28E70D5ED}" type="pres">
      <dgm:prSet presAssocID="{D0E1C77D-3FB6-418F-A0C8-5860CA81841E}" presName="sibTrans" presStyleCnt="0"/>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1" presStyleCnt="6"/>
      <dgm:spPr/>
    </dgm:pt>
    <dgm:pt modelId="{4417934C-2210-4266-8B90-09B209DF317E}" type="pres">
      <dgm:prSet presAssocID="{E2043A22-E638-4683-A9F2-6C7573DF4163}" presName="iconRect" presStyleLbl="node1" presStyleIdx="1"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1" presStyleCnt="6">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2" presStyleCnt="6"/>
      <dgm:spPr/>
    </dgm:pt>
    <dgm:pt modelId="{5EBAC2F4-3A96-4E64-B9BD-0DE4940B1993}" type="pres">
      <dgm:prSet presAssocID="{DC75FC86-7547-4958-B342-0467CFAC5714}" presName="iconRect" presStyleLbl="node1" presStyleIdx="2"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2" presStyleCnt="6">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3" presStyleCnt="6"/>
      <dgm:spPr/>
    </dgm:pt>
    <dgm:pt modelId="{93F1D73B-A29A-4628-A437-D32B1DA4554C}" type="pres">
      <dgm:prSet presAssocID="{DB2F452A-C084-4207-93F8-32CEEA5F78DA}" presName="iconRect" presStyleLbl="node1" presStyleIdx="3"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3" presStyleCnt="6">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4" presStyleCnt="6"/>
      <dgm:spPr/>
    </dgm:pt>
    <dgm:pt modelId="{E02B4D63-A324-4668-8AD4-8097ED5A5D63}" type="pres">
      <dgm:prSet presAssocID="{3A13350F-981D-4053-AA31-E7728FBCC471}" presName="iconRect" presStyleLbl="node1" presStyleIdx="4"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4" presStyleCnt="6">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5" presStyleCnt="6"/>
      <dgm:spPr/>
    </dgm:pt>
    <dgm:pt modelId="{AAA9551D-B905-499A-BBF8-EAD0C6E1499E}" type="pres">
      <dgm:prSet presAssocID="{EDF8037D-6863-4D8C-AFCD-F9DF6BF50995}" presName="iconRect" presStyleLbl="node1" presStyleIdx="5"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5" presStyleCnt="6">
        <dgm:presLayoutVars>
          <dgm:chMax val="0"/>
          <dgm:chPref val="0"/>
        </dgm:presLayoutVars>
      </dgm:prSet>
      <dgm:spPr/>
    </dgm:pt>
  </dgm:ptLst>
  <dgm:cxnLst>
    <dgm:cxn modelId="{EA0F0616-3F6D-46E8-96CA-242E5044A5D4}" srcId="{4355A1BB-A8C5-473B-AE6E-F4272A1DDED1}" destId="{DC75FC86-7547-4958-B342-0467CFAC5714}" srcOrd="2" destOrd="0" parTransId="{39A19C54-019E-4C20-B2D1-76FCCCA7B613}" sibTransId="{4D614761-B81E-4A4B-8CCF-C9B386FD4E6E}"/>
    <dgm:cxn modelId="{3EE87835-0A65-4D7E-B559-73D805F4C5F6}" srcId="{4355A1BB-A8C5-473B-AE6E-F4272A1DDED1}" destId="{DB2F452A-C084-4207-93F8-32CEEA5F78DA}" srcOrd="3" destOrd="0" parTransId="{E561D0ED-7B79-45B9-A28E-04186DB5338C}" sibTransId="{9F2B0419-4A12-4970-AB58-1367BFC71606}"/>
    <dgm:cxn modelId="{D13F8B37-4022-467B-9045-A1B736C1F259}" srcId="{4355A1BB-A8C5-473B-AE6E-F4272A1DDED1}" destId="{EDF8037D-6863-4D8C-AFCD-F9DF6BF50995}" srcOrd="5" destOrd="0" parTransId="{A5BBA073-1E89-446D-AFFD-F7D2EC25C438}" sibTransId="{759A7407-C4A6-4422-B57C-134C0BEA2E44}"/>
    <dgm:cxn modelId="{37008C5B-3EB1-4892-85FD-E0A218A9128F}" srcId="{4355A1BB-A8C5-473B-AE6E-F4272A1DDED1}" destId="{3A13350F-981D-4053-AA31-E7728FBCC471}" srcOrd="4" destOrd="0" parTransId="{547F8D61-5E78-460F-8022-5834027584A4}" sibTransId="{B3C04F2A-C233-4DF1-86F3-E2C3B1890449}"/>
    <dgm:cxn modelId="{79EF2F65-8270-4F51-8316-C8015563D97D}" srcId="{4355A1BB-A8C5-473B-AE6E-F4272A1DDED1}" destId="{30EC366F-3779-4426-AD61-A81FAE80B38A}" srcOrd="0" destOrd="0" parTransId="{B6983BF1-859D-4D46-A159-1B70F887167E}" sibTransId="{D0E1C77D-3FB6-418F-A0C8-5860CA81841E}"/>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1"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AFF00BA7-AC4E-4043-B7FC-C3F21BAD186C}" type="presOf" srcId="{30EC366F-3779-4426-AD61-A81FAE80B38A}" destId="{A070F76B-78F1-478A-BF81-6088C8FA5CFF}"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E64B0189-FCD5-44C7-B745-62531331756B}" type="presParOf" srcId="{B401C8D2-7684-4C14-8921-D11C58E62226}" destId="{0B7977A5-5C1A-47BE-B033-97BF71C7049B}" srcOrd="0" destOrd="0" presId="urn:microsoft.com/office/officeart/2018/2/layout/IconVerticalSolidList"/>
    <dgm:cxn modelId="{B9A18366-B267-40EE-8B7D-A99DE472AC71}" type="presParOf" srcId="{0B7977A5-5C1A-47BE-B033-97BF71C7049B}" destId="{3751DA5C-9618-4619-AA73-B6D0CE6BE4BC}" srcOrd="0" destOrd="0" presId="urn:microsoft.com/office/officeart/2018/2/layout/IconVerticalSolidList"/>
    <dgm:cxn modelId="{A4B73949-3FE0-4937-921B-475454585B3A}" type="presParOf" srcId="{0B7977A5-5C1A-47BE-B033-97BF71C7049B}" destId="{064BEBCA-25BB-46CB-8401-A184E0A552CD}" srcOrd="1" destOrd="0" presId="urn:microsoft.com/office/officeart/2018/2/layout/IconVerticalSolidList"/>
    <dgm:cxn modelId="{708F274C-7DEC-4F36-8A06-FD3A1A1DC05A}" type="presParOf" srcId="{0B7977A5-5C1A-47BE-B033-97BF71C7049B}" destId="{6F18D934-5173-4DAA-B702-0C8D7C3ECE81}" srcOrd="2" destOrd="0" presId="urn:microsoft.com/office/officeart/2018/2/layout/IconVerticalSolidList"/>
    <dgm:cxn modelId="{CDD57553-0BB0-4DBF-ACB3-1E564A6818F1}" type="presParOf" srcId="{0B7977A5-5C1A-47BE-B033-97BF71C7049B}" destId="{A070F76B-78F1-478A-BF81-6088C8FA5CFF}" srcOrd="3" destOrd="0" presId="urn:microsoft.com/office/officeart/2018/2/layout/IconVerticalSolidList"/>
    <dgm:cxn modelId="{B786FC93-96BC-4666-83F8-C9FBA8FCC3DE}" type="presParOf" srcId="{B401C8D2-7684-4C14-8921-D11C58E62226}" destId="{B7DDA7CD-BB51-45C9-9AC1-72B28E70D5ED}" srcOrd="1" destOrd="0" presId="urn:microsoft.com/office/officeart/2018/2/layout/IconVerticalSolidList"/>
    <dgm:cxn modelId="{8755FBF0-14A6-4809-A99F-5F1A0A83247E}" type="presParOf" srcId="{B401C8D2-7684-4C14-8921-D11C58E62226}" destId="{E52A5016-903C-4252-9B7C-22D8E3996856}" srcOrd="2"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3" destOrd="0" presId="urn:microsoft.com/office/officeart/2018/2/layout/IconVerticalSolidList"/>
    <dgm:cxn modelId="{20197796-FE31-48AE-987D-18B4E7729A16}" type="presParOf" srcId="{B401C8D2-7684-4C14-8921-D11C58E62226}" destId="{BB73D877-2CBB-4DE5-B43F-E7ED09E7BC68}" srcOrd="4"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5" destOrd="0" presId="urn:microsoft.com/office/officeart/2018/2/layout/IconVerticalSolidList"/>
    <dgm:cxn modelId="{CE80516B-3C99-46F4-8C93-C7784F6586E5}" type="presParOf" srcId="{B401C8D2-7684-4C14-8921-D11C58E62226}" destId="{DC448F3E-0EC8-4D4A-8178-67AEFCCD9D21}" srcOrd="6"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7" destOrd="0" presId="urn:microsoft.com/office/officeart/2018/2/layout/IconVerticalSolidList"/>
    <dgm:cxn modelId="{4B2903B6-2165-4989-8ECE-93D2283FFD51}" type="presParOf" srcId="{B401C8D2-7684-4C14-8921-D11C58E62226}" destId="{00DDA64C-DFD7-4E2E-BFF8-E9C6ED38DCE8}" srcOrd="8"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9" destOrd="0" presId="urn:microsoft.com/office/officeart/2018/2/layout/IconVerticalSolidList"/>
    <dgm:cxn modelId="{E534515E-94F7-4369-B49A-585544E36E36}" type="presParOf" srcId="{B401C8D2-7684-4C14-8921-D11C58E62226}" destId="{80BEF369-6F63-4142-96BD-EBBB7C0CE39B}" srcOrd="10"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4804AD-D1A2-435A-96E5-3AD2CC0C6F00}"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36A0DBCA-7D58-4D8C-827F-9B4B0A2554D4}">
      <dgm:prSet/>
      <dgm:spPr/>
      <dgm:t>
        <a:bodyPr/>
        <a:lstStyle/>
        <a:p>
          <a:pPr>
            <a:lnSpc>
              <a:spcPct val="100000"/>
            </a:lnSpc>
          </a:pPr>
          <a:r>
            <a:rPr lang="en-GB" noProof="0" dirty="0"/>
            <a:t>“Yeah, yeah, but your scientists were so preoccupied with whether or not they could, that they didn't stop to think if they should”</a:t>
          </a:r>
        </a:p>
      </dgm:t>
    </dgm:pt>
    <dgm:pt modelId="{493C7477-9165-4773-8A29-27166F32BC73}" type="parTrans" cxnId="{66AEC4C9-607C-4EE1-9D09-03FF7A929F50}">
      <dgm:prSet/>
      <dgm:spPr/>
      <dgm:t>
        <a:bodyPr/>
        <a:lstStyle/>
        <a:p>
          <a:endParaRPr lang="en-US"/>
        </a:p>
      </dgm:t>
    </dgm:pt>
    <dgm:pt modelId="{07C9BBA7-4BE3-45F2-A315-C3E1B8ABE7D9}" type="sibTrans" cxnId="{66AEC4C9-607C-4EE1-9D09-03FF7A929F50}">
      <dgm:prSet/>
      <dgm:spPr/>
      <dgm:t>
        <a:bodyPr/>
        <a:lstStyle/>
        <a:p>
          <a:endParaRPr lang="en-US"/>
        </a:p>
      </dgm:t>
    </dgm:pt>
    <dgm:pt modelId="{E98FFB33-1E0E-40AE-9117-8A09A59B6FC9}">
      <dgm:prSet/>
      <dgm:spPr/>
      <dgm:t>
        <a:bodyPr/>
        <a:lstStyle/>
        <a:p>
          <a:pPr>
            <a:lnSpc>
              <a:spcPct val="100000"/>
            </a:lnSpc>
          </a:pPr>
          <a:r>
            <a:rPr lang="en-GB" i="1" noProof="0" dirty="0"/>
            <a:t>Dr Ian Malcolm</a:t>
          </a:r>
          <a:r>
            <a:rPr lang="en-GB" noProof="0" dirty="0"/>
            <a:t>, </a:t>
          </a:r>
          <a:r>
            <a:rPr lang="en-GB" i="1" noProof="0" dirty="0"/>
            <a:t>Jurassic Park</a:t>
          </a:r>
          <a:endParaRPr lang="en-GB" noProof="0" dirty="0"/>
        </a:p>
      </dgm:t>
    </dgm:pt>
    <dgm:pt modelId="{52C67A4F-DFFA-4537-9F6C-C5C8B23084E5}" type="parTrans" cxnId="{2681CF57-C0FA-4B02-8CF1-BABF7461AAB4}">
      <dgm:prSet/>
      <dgm:spPr/>
      <dgm:t>
        <a:bodyPr/>
        <a:lstStyle/>
        <a:p>
          <a:endParaRPr lang="en-US"/>
        </a:p>
      </dgm:t>
    </dgm:pt>
    <dgm:pt modelId="{6D9C009C-3AF9-4D40-92AF-D407D85CF0AD}" type="sibTrans" cxnId="{2681CF57-C0FA-4B02-8CF1-BABF7461AAB4}">
      <dgm:prSet/>
      <dgm:spPr/>
      <dgm:t>
        <a:bodyPr/>
        <a:lstStyle/>
        <a:p>
          <a:endParaRPr lang="en-US"/>
        </a:p>
      </dgm:t>
    </dgm:pt>
    <dgm:pt modelId="{11CF24F8-151D-47FD-A6C1-E7883933A440}" type="pres">
      <dgm:prSet presAssocID="{554804AD-D1A2-435A-96E5-3AD2CC0C6F00}" presName="root" presStyleCnt="0">
        <dgm:presLayoutVars>
          <dgm:dir/>
          <dgm:resizeHandles val="exact"/>
        </dgm:presLayoutVars>
      </dgm:prSet>
      <dgm:spPr/>
    </dgm:pt>
    <dgm:pt modelId="{339541D0-BB79-4E7B-A8B8-856C4FA6E63F}" type="pres">
      <dgm:prSet presAssocID="{36A0DBCA-7D58-4D8C-827F-9B4B0A2554D4}" presName="compNode" presStyleCnt="0"/>
      <dgm:spPr/>
    </dgm:pt>
    <dgm:pt modelId="{00940A90-F355-4A0F-A8BE-6E8D152E386E}" type="pres">
      <dgm:prSet presAssocID="{36A0DBCA-7D58-4D8C-827F-9B4B0A2554D4}" presName="bgRect" presStyleLbl="bgShp" presStyleIdx="0" presStyleCnt="2"/>
      <dgm:spPr/>
    </dgm:pt>
    <dgm:pt modelId="{DFD4D55E-E02D-4E30-A9BF-CC797AA6A542}" type="pres">
      <dgm:prSet presAssocID="{36A0DBCA-7D58-4D8C-827F-9B4B0A2554D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fused Person"/>
        </a:ext>
      </dgm:extLst>
    </dgm:pt>
    <dgm:pt modelId="{3C6F8D8A-33EF-4043-8385-74AA24D18DF3}" type="pres">
      <dgm:prSet presAssocID="{36A0DBCA-7D58-4D8C-827F-9B4B0A2554D4}" presName="spaceRect" presStyleCnt="0"/>
      <dgm:spPr/>
    </dgm:pt>
    <dgm:pt modelId="{6EA1D236-BFB2-4219-B96C-34D50AA6B5E8}" type="pres">
      <dgm:prSet presAssocID="{36A0DBCA-7D58-4D8C-827F-9B4B0A2554D4}" presName="parTx" presStyleLbl="revTx" presStyleIdx="0" presStyleCnt="2">
        <dgm:presLayoutVars>
          <dgm:chMax val="0"/>
          <dgm:chPref val="0"/>
        </dgm:presLayoutVars>
      </dgm:prSet>
      <dgm:spPr/>
    </dgm:pt>
    <dgm:pt modelId="{BF512B7D-200D-4069-86D4-4F7120D23432}" type="pres">
      <dgm:prSet presAssocID="{07C9BBA7-4BE3-45F2-A315-C3E1B8ABE7D9}" presName="sibTrans" presStyleCnt="0"/>
      <dgm:spPr/>
    </dgm:pt>
    <dgm:pt modelId="{6D4E6211-5304-47D4-8A0A-6D532C43D62A}" type="pres">
      <dgm:prSet presAssocID="{E98FFB33-1E0E-40AE-9117-8A09A59B6FC9}" presName="compNode" presStyleCnt="0"/>
      <dgm:spPr/>
    </dgm:pt>
    <dgm:pt modelId="{6EC21AC7-AD84-44C7-BD92-4F6B10A4A686}" type="pres">
      <dgm:prSet presAssocID="{E98FFB33-1E0E-40AE-9117-8A09A59B6FC9}" presName="bgRect" presStyleLbl="bgShp" presStyleIdx="1" presStyleCnt="2"/>
      <dgm:spPr/>
    </dgm:pt>
    <dgm:pt modelId="{12E713EF-F3B2-467E-A24A-C17735BD4F47}" type="pres">
      <dgm:prSet presAssocID="{E98FFB33-1E0E-40AE-9117-8A09A59B6FC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ontosaurus"/>
        </a:ext>
      </dgm:extLst>
    </dgm:pt>
    <dgm:pt modelId="{CA75A1A9-FF3E-40EE-A27E-FAECA7078457}" type="pres">
      <dgm:prSet presAssocID="{E98FFB33-1E0E-40AE-9117-8A09A59B6FC9}" presName="spaceRect" presStyleCnt="0"/>
      <dgm:spPr/>
    </dgm:pt>
    <dgm:pt modelId="{4AC4250C-FC15-48C2-8F21-514A58930A52}" type="pres">
      <dgm:prSet presAssocID="{E98FFB33-1E0E-40AE-9117-8A09A59B6FC9}" presName="parTx" presStyleLbl="revTx" presStyleIdx="1" presStyleCnt="2">
        <dgm:presLayoutVars>
          <dgm:chMax val="0"/>
          <dgm:chPref val="0"/>
        </dgm:presLayoutVars>
      </dgm:prSet>
      <dgm:spPr/>
    </dgm:pt>
  </dgm:ptLst>
  <dgm:cxnLst>
    <dgm:cxn modelId="{A12CF601-9D46-406B-8E08-C3F7A38517E5}" type="presOf" srcId="{36A0DBCA-7D58-4D8C-827F-9B4B0A2554D4}" destId="{6EA1D236-BFB2-4219-B96C-34D50AA6B5E8}" srcOrd="0" destOrd="0" presId="urn:microsoft.com/office/officeart/2018/2/layout/IconVerticalSolidList"/>
    <dgm:cxn modelId="{3DB04827-5412-4C8F-A6E8-A7183971AB07}" type="presOf" srcId="{554804AD-D1A2-435A-96E5-3AD2CC0C6F00}" destId="{11CF24F8-151D-47FD-A6C1-E7883933A440}" srcOrd="0" destOrd="0" presId="urn:microsoft.com/office/officeart/2018/2/layout/IconVerticalSolidList"/>
    <dgm:cxn modelId="{2681CF57-C0FA-4B02-8CF1-BABF7461AAB4}" srcId="{554804AD-D1A2-435A-96E5-3AD2CC0C6F00}" destId="{E98FFB33-1E0E-40AE-9117-8A09A59B6FC9}" srcOrd="1" destOrd="0" parTransId="{52C67A4F-DFFA-4537-9F6C-C5C8B23084E5}" sibTransId="{6D9C009C-3AF9-4D40-92AF-D407D85CF0AD}"/>
    <dgm:cxn modelId="{66AEC4C9-607C-4EE1-9D09-03FF7A929F50}" srcId="{554804AD-D1A2-435A-96E5-3AD2CC0C6F00}" destId="{36A0DBCA-7D58-4D8C-827F-9B4B0A2554D4}" srcOrd="0" destOrd="0" parTransId="{493C7477-9165-4773-8A29-27166F32BC73}" sibTransId="{07C9BBA7-4BE3-45F2-A315-C3E1B8ABE7D9}"/>
    <dgm:cxn modelId="{C3F4A8DB-FBB2-40D2-A835-2F7C58FC0344}" type="presOf" srcId="{E98FFB33-1E0E-40AE-9117-8A09A59B6FC9}" destId="{4AC4250C-FC15-48C2-8F21-514A58930A52}" srcOrd="0" destOrd="0" presId="urn:microsoft.com/office/officeart/2018/2/layout/IconVerticalSolidList"/>
    <dgm:cxn modelId="{C4C4EF04-C969-4846-9F1D-506944D5FC82}" type="presParOf" srcId="{11CF24F8-151D-47FD-A6C1-E7883933A440}" destId="{339541D0-BB79-4E7B-A8B8-856C4FA6E63F}" srcOrd="0" destOrd="0" presId="urn:microsoft.com/office/officeart/2018/2/layout/IconVerticalSolidList"/>
    <dgm:cxn modelId="{8701488A-6EAD-4722-A22F-068A61CA89BE}" type="presParOf" srcId="{339541D0-BB79-4E7B-A8B8-856C4FA6E63F}" destId="{00940A90-F355-4A0F-A8BE-6E8D152E386E}" srcOrd="0" destOrd="0" presId="urn:microsoft.com/office/officeart/2018/2/layout/IconVerticalSolidList"/>
    <dgm:cxn modelId="{899C8CB2-F2C0-4C6C-A715-62B58D112708}" type="presParOf" srcId="{339541D0-BB79-4E7B-A8B8-856C4FA6E63F}" destId="{DFD4D55E-E02D-4E30-A9BF-CC797AA6A542}" srcOrd="1" destOrd="0" presId="urn:microsoft.com/office/officeart/2018/2/layout/IconVerticalSolidList"/>
    <dgm:cxn modelId="{D16A9756-E8E5-44BE-A029-FAD4F50C7442}" type="presParOf" srcId="{339541D0-BB79-4E7B-A8B8-856C4FA6E63F}" destId="{3C6F8D8A-33EF-4043-8385-74AA24D18DF3}" srcOrd="2" destOrd="0" presId="urn:microsoft.com/office/officeart/2018/2/layout/IconVerticalSolidList"/>
    <dgm:cxn modelId="{4C8A91F0-7B85-4481-B8BE-4C40F976B1E6}" type="presParOf" srcId="{339541D0-BB79-4E7B-A8B8-856C4FA6E63F}" destId="{6EA1D236-BFB2-4219-B96C-34D50AA6B5E8}" srcOrd="3" destOrd="0" presId="urn:microsoft.com/office/officeart/2018/2/layout/IconVerticalSolidList"/>
    <dgm:cxn modelId="{4A2DDB6A-AA80-4D16-B92B-79C613948C6B}" type="presParOf" srcId="{11CF24F8-151D-47FD-A6C1-E7883933A440}" destId="{BF512B7D-200D-4069-86D4-4F7120D23432}" srcOrd="1" destOrd="0" presId="urn:microsoft.com/office/officeart/2018/2/layout/IconVerticalSolidList"/>
    <dgm:cxn modelId="{0F27119B-1F32-4CF4-A4F5-07D9D52604A7}" type="presParOf" srcId="{11CF24F8-151D-47FD-A6C1-E7883933A440}" destId="{6D4E6211-5304-47D4-8A0A-6D532C43D62A}" srcOrd="2" destOrd="0" presId="urn:microsoft.com/office/officeart/2018/2/layout/IconVerticalSolidList"/>
    <dgm:cxn modelId="{8759AFFD-5C2A-4D21-984B-505D0B6EA100}" type="presParOf" srcId="{6D4E6211-5304-47D4-8A0A-6D532C43D62A}" destId="{6EC21AC7-AD84-44C7-BD92-4F6B10A4A686}" srcOrd="0" destOrd="0" presId="urn:microsoft.com/office/officeart/2018/2/layout/IconVerticalSolidList"/>
    <dgm:cxn modelId="{6D5D82CB-BA81-46AF-A9E4-36DF40BD5CBF}" type="presParOf" srcId="{6D4E6211-5304-47D4-8A0A-6D532C43D62A}" destId="{12E713EF-F3B2-467E-A24A-C17735BD4F47}" srcOrd="1" destOrd="0" presId="urn:microsoft.com/office/officeart/2018/2/layout/IconVerticalSolidList"/>
    <dgm:cxn modelId="{AFDBFD5A-6DC2-4744-A964-825D4B5AB0C9}" type="presParOf" srcId="{6D4E6211-5304-47D4-8A0A-6D532C43D62A}" destId="{CA75A1A9-FF3E-40EE-A27E-FAECA7078457}" srcOrd="2" destOrd="0" presId="urn:microsoft.com/office/officeart/2018/2/layout/IconVerticalSolidList"/>
    <dgm:cxn modelId="{E577B7E3-C7B8-493B-AA52-EC62FFFC1A67}" type="presParOf" srcId="{6D4E6211-5304-47D4-8A0A-6D532C43D62A}" destId="{4AC4250C-FC15-48C2-8F21-514A58930A5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405DD8-F906-46C4-92EA-DD9D39FEA8D0}"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BADF824D-81B1-41FC-9149-AF2635A4B8BC}">
      <dgm:prSet/>
      <dgm:spPr/>
      <dgm:t>
        <a:bodyPr/>
        <a:lstStyle/>
        <a:p>
          <a:r>
            <a:rPr lang="en-GB" noProof="0" dirty="0"/>
            <a:t>Look at the sentence in the previous slide.</a:t>
          </a:r>
        </a:p>
      </dgm:t>
    </dgm:pt>
    <dgm:pt modelId="{7AF1A264-B4CC-49CD-A2F6-4147232C2C95}" type="parTrans" cxnId="{3EB3B17B-A85C-48B7-8078-0C63B363BEA9}">
      <dgm:prSet/>
      <dgm:spPr/>
      <dgm:t>
        <a:bodyPr/>
        <a:lstStyle/>
        <a:p>
          <a:endParaRPr lang="en-US"/>
        </a:p>
      </dgm:t>
    </dgm:pt>
    <dgm:pt modelId="{263C49BB-9B08-436E-AECA-AD54500E0728}" type="sibTrans" cxnId="{3EB3B17B-A85C-48B7-8078-0C63B363BEA9}">
      <dgm:prSet/>
      <dgm:spPr/>
      <dgm:t>
        <a:bodyPr/>
        <a:lstStyle/>
        <a:p>
          <a:endParaRPr lang="en-US"/>
        </a:p>
      </dgm:t>
    </dgm:pt>
    <dgm:pt modelId="{F4B9A075-0058-4DE2-8B1F-852F20936188}">
      <dgm:prSet/>
      <dgm:spPr/>
      <dgm:t>
        <a:bodyPr/>
        <a:lstStyle/>
        <a:p>
          <a:r>
            <a:rPr lang="en-GB" noProof="0" dirty="0"/>
            <a:t>How do you think it is relevant for the use of technology today.</a:t>
          </a:r>
        </a:p>
      </dgm:t>
    </dgm:pt>
    <dgm:pt modelId="{5897BEF8-A3B9-4F4F-B967-CA3AE5487D30}" type="parTrans" cxnId="{074742B7-8238-4554-BEE7-34FE77DE17F4}">
      <dgm:prSet/>
      <dgm:spPr/>
      <dgm:t>
        <a:bodyPr/>
        <a:lstStyle/>
        <a:p>
          <a:endParaRPr lang="en-US"/>
        </a:p>
      </dgm:t>
    </dgm:pt>
    <dgm:pt modelId="{2B166D87-0947-422E-A87B-ED3101BCE818}" type="sibTrans" cxnId="{074742B7-8238-4554-BEE7-34FE77DE17F4}">
      <dgm:prSet/>
      <dgm:spPr/>
      <dgm:t>
        <a:bodyPr/>
        <a:lstStyle/>
        <a:p>
          <a:endParaRPr lang="en-US"/>
        </a:p>
      </dgm:t>
    </dgm:pt>
    <dgm:pt modelId="{DE5898E6-07D6-4DCD-AA48-14AA6324A5F8}">
      <dgm:prSet/>
      <dgm:spPr/>
      <dgm:t>
        <a:bodyPr/>
        <a:lstStyle/>
        <a:p>
          <a:r>
            <a:rPr lang="en-GB" b="1" i="1" noProof="0" dirty="0"/>
            <a:t>TIME ALLOWED: </a:t>
          </a:r>
          <a:r>
            <a:rPr lang="en-GB" noProof="0" dirty="0"/>
            <a:t>10 minutes:</a:t>
          </a:r>
        </a:p>
      </dgm:t>
    </dgm:pt>
    <dgm:pt modelId="{651A8654-9494-4626-87B1-E9DBE1895E21}" type="parTrans" cxnId="{4D6CB79E-2DED-46F4-8404-A92B787EC820}">
      <dgm:prSet/>
      <dgm:spPr/>
      <dgm:t>
        <a:bodyPr/>
        <a:lstStyle/>
        <a:p>
          <a:endParaRPr lang="en-US"/>
        </a:p>
      </dgm:t>
    </dgm:pt>
    <dgm:pt modelId="{CBE3B41A-D365-47D9-AF5A-73159B44C83C}" type="sibTrans" cxnId="{4D6CB79E-2DED-46F4-8404-A92B787EC820}">
      <dgm:prSet/>
      <dgm:spPr/>
      <dgm:t>
        <a:bodyPr/>
        <a:lstStyle/>
        <a:p>
          <a:endParaRPr lang="en-US"/>
        </a:p>
      </dgm:t>
    </dgm:pt>
    <dgm:pt modelId="{AEE1EAD2-C077-4F2E-ABAE-6557A344252C}" type="pres">
      <dgm:prSet presAssocID="{1A405DD8-F906-46C4-92EA-DD9D39FEA8D0}" presName="root" presStyleCnt="0">
        <dgm:presLayoutVars>
          <dgm:dir/>
          <dgm:resizeHandles val="exact"/>
        </dgm:presLayoutVars>
      </dgm:prSet>
      <dgm:spPr/>
    </dgm:pt>
    <dgm:pt modelId="{3F14FE0C-4DC9-4355-8A1B-BBC8A83E7607}" type="pres">
      <dgm:prSet presAssocID="{BADF824D-81B1-41FC-9149-AF2635A4B8BC}" presName="compNode" presStyleCnt="0"/>
      <dgm:spPr/>
    </dgm:pt>
    <dgm:pt modelId="{F37CB3B7-60E9-4D12-B706-4842A1FC2992}" type="pres">
      <dgm:prSet presAssocID="{BADF824D-81B1-41FC-9149-AF2635A4B8BC}" presName="bgRect" presStyleLbl="bgShp" presStyleIdx="0" presStyleCnt="3"/>
      <dgm:spPr/>
    </dgm:pt>
    <dgm:pt modelId="{77E7D2FF-0128-4223-8E3F-4E550B88D6A0}" type="pres">
      <dgm:prSet presAssocID="{BADF824D-81B1-41FC-9149-AF2635A4B8B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ncil"/>
        </a:ext>
      </dgm:extLst>
    </dgm:pt>
    <dgm:pt modelId="{388E914B-97C9-4573-90B2-2F8DEDEB953A}" type="pres">
      <dgm:prSet presAssocID="{BADF824D-81B1-41FC-9149-AF2635A4B8BC}" presName="spaceRect" presStyleCnt="0"/>
      <dgm:spPr/>
    </dgm:pt>
    <dgm:pt modelId="{7C40CDEB-CC42-4C45-8014-E7EED8DDB18F}" type="pres">
      <dgm:prSet presAssocID="{BADF824D-81B1-41FC-9149-AF2635A4B8BC}" presName="parTx" presStyleLbl="revTx" presStyleIdx="0" presStyleCnt="3">
        <dgm:presLayoutVars>
          <dgm:chMax val="0"/>
          <dgm:chPref val="0"/>
        </dgm:presLayoutVars>
      </dgm:prSet>
      <dgm:spPr/>
    </dgm:pt>
    <dgm:pt modelId="{F1EBFA55-7521-431F-9124-99C45C3B8F42}" type="pres">
      <dgm:prSet presAssocID="{263C49BB-9B08-436E-AECA-AD54500E0728}" presName="sibTrans" presStyleCnt="0"/>
      <dgm:spPr/>
    </dgm:pt>
    <dgm:pt modelId="{5A08A7D1-5CFD-411A-BD39-70AC7AFFEEA4}" type="pres">
      <dgm:prSet presAssocID="{F4B9A075-0058-4DE2-8B1F-852F20936188}" presName="compNode" presStyleCnt="0"/>
      <dgm:spPr/>
    </dgm:pt>
    <dgm:pt modelId="{A0D84FCC-6270-40E6-BFD9-4F57EE99DA11}" type="pres">
      <dgm:prSet presAssocID="{F4B9A075-0058-4DE2-8B1F-852F20936188}" presName="bgRect" presStyleLbl="bgShp" presStyleIdx="1" presStyleCnt="3"/>
      <dgm:spPr/>
    </dgm:pt>
    <dgm:pt modelId="{F33E6871-AE60-452B-9FCC-583AE094CCFA}" type="pres">
      <dgm:prSet presAssocID="{F4B9A075-0058-4DE2-8B1F-852F2093618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rson with Idea"/>
        </a:ext>
      </dgm:extLst>
    </dgm:pt>
    <dgm:pt modelId="{69C912C2-6681-4F8F-9241-DA7C290824D7}" type="pres">
      <dgm:prSet presAssocID="{F4B9A075-0058-4DE2-8B1F-852F20936188}" presName="spaceRect" presStyleCnt="0"/>
      <dgm:spPr/>
    </dgm:pt>
    <dgm:pt modelId="{DF8B7BC2-968D-4C3E-8936-733944588123}" type="pres">
      <dgm:prSet presAssocID="{F4B9A075-0058-4DE2-8B1F-852F20936188}" presName="parTx" presStyleLbl="revTx" presStyleIdx="1" presStyleCnt="3">
        <dgm:presLayoutVars>
          <dgm:chMax val="0"/>
          <dgm:chPref val="0"/>
        </dgm:presLayoutVars>
      </dgm:prSet>
      <dgm:spPr/>
    </dgm:pt>
    <dgm:pt modelId="{E87DAD75-DB56-4E3C-87C7-7D2B37BC9D9C}" type="pres">
      <dgm:prSet presAssocID="{2B166D87-0947-422E-A87B-ED3101BCE818}" presName="sibTrans" presStyleCnt="0"/>
      <dgm:spPr/>
    </dgm:pt>
    <dgm:pt modelId="{BD1FCCBE-B5A6-4355-8E36-ADDAB2C278FF}" type="pres">
      <dgm:prSet presAssocID="{DE5898E6-07D6-4DCD-AA48-14AA6324A5F8}" presName="compNode" presStyleCnt="0"/>
      <dgm:spPr/>
    </dgm:pt>
    <dgm:pt modelId="{E81D4A6F-5CD1-4258-81AE-5BC945BE8A3C}" type="pres">
      <dgm:prSet presAssocID="{DE5898E6-07D6-4DCD-AA48-14AA6324A5F8}" presName="bgRect" presStyleLbl="bgShp" presStyleIdx="2" presStyleCnt="3"/>
      <dgm:spPr/>
    </dgm:pt>
    <dgm:pt modelId="{B4300480-1E4D-4C96-9292-AD35E5085807}" type="pres">
      <dgm:prSet presAssocID="{DE5898E6-07D6-4DCD-AA48-14AA6324A5F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ourglass"/>
        </a:ext>
      </dgm:extLst>
    </dgm:pt>
    <dgm:pt modelId="{5E94E3F3-B715-457A-B3F5-9ED8EC59EE1B}" type="pres">
      <dgm:prSet presAssocID="{DE5898E6-07D6-4DCD-AA48-14AA6324A5F8}" presName="spaceRect" presStyleCnt="0"/>
      <dgm:spPr/>
    </dgm:pt>
    <dgm:pt modelId="{2564C571-9AE2-4D58-A887-72EE79C62796}" type="pres">
      <dgm:prSet presAssocID="{DE5898E6-07D6-4DCD-AA48-14AA6324A5F8}" presName="parTx" presStyleLbl="revTx" presStyleIdx="2" presStyleCnt="3">
        <dgm:presLayoutVars>
          <dgm:chMax val="0"/>
          <dgm:chPref val="0"/>
        </dgm:presLayoutVars>
      </dgm:prSet>
      <dgm:spPr/>
    </dgm:pt>
  </dgm:ptLst>
  <dgm:cxnLst>
    <dgm:cxn modelId="{3EB3B17B-A85C-48B7-8078-0C63B363BEA9}" srcId="{1A405DD8-F906-46C4-92EA-DD9D39FEA8D0}" destId="{BADF824D-81B1-41FC-9149-AF2635A4B8BC}" srcOrd="0" destOrd="0" parTransId="{7AF1A264-B4CC-49CD-A2F6-4147232C2C95}" sibTransId="{263C49BB-9B08-436E-AECA-AD54500E0728}"/>
    <dgm:cxn modelId="{FB52C885-CA2A-4810-A9FE-5CADC2F8059F}" type="presOf" srcId="{BADF824D-81B1-41FC-9149-AF2635A4B8BC}" destId="{7C40CDEB-CC42-4C45-8014-E7EED8DDB18F}" srcOrd="0" destOrd="0" presId="urn:microsoft.com/office/officeart/2018/2/layout/IconVerticalSolidList"/>
    <dgm:cxn modelId="{4D6CB79E-2DED-46F4-8404-A92B787EC820}" srcId="{1A405DD8-F906-46C4-92EA-DD9D39FEA8D0}" destId="{DE5898E6-07D6-4DCD-AA48-14AA6324A5F8}" srcOrd="2" destOrd="0" parTransId="{651A8654-9494-4626-87B1-E9DBE1895E21}" sibTransId="{CBE3B41A-D365-47D9-AF5A-73159B44C83C}"/>
    <dgm:cxn modelId="{F75B9AB0-318A-4D09-9FAD-D33489285A15}" type="presOf" srcId="{DE5898E6-07D6-4DCD-AA48-14AA6324A5F8}" destId="{2564C571-9AE2-4D58-A887-72EE79C62796}" srcOrd="0" destOrd="0" presId="urn:microsoft.com/office/officeart/2018/2/layout/IconVerticalSolidList"/>
    <dgm:cxn modelId="{78DB5BB4-79E4-4D5D-AF41-DB4EB218613D}" type="presOf" srcId="{F4B9A075-0058-4DE2-8B1F-852F20936188}" destId="{DF8B7BC2-968D-4C3E-8936-733944588123}" srcOrd="0" destOrd="0" presId="urn:microsoft.com/office/officeart/2018/2/layout/IconVerticalSolidList"/>
    <dgm:cxn modelId="{074742B7-8238-4554-BEE7-34FE77DE17F4}" srcId="{1A405DD8-F906-46C4-92EA-DD9D39FEA8D0}" destId="{F4B9A075-0058-4DE2-8B1F-852F20936188}" srcOrd="1" destOrd="0" parTransId="{5897BEF8-A3B9-4F4F-B967-CA3AE5487D30}" sibTransId="{2B166D87-0947-422E-A87B-ED3101BCE818}"/>
    <dgm:cxn modelId="{5CAF76EB-306A-4ADA-8E54-EF576D6387D2}" type="presOf" srcId="{1A405DD8-F906-46C4-92EA-DD9D39FEA8D0}" destId="{AEE1EAD2-C077-4F2E-ABAE-6557A344252C}" srcOrd="0" destOrd="0" presId="urn:microsoft.com/office/officeart/2018/2/layout/IconVerticalSolidList"/>
    <dgm:cxn modelId="{D1650967-BD66-46DE-B879-F386F48447DE}" type="presParOf" srcId="{AEE1EAD2-C077-4F2E-ABAE-6557A344252C}" destId="{3F14FE0C-4DC9-4355-8A1B-BBC8A83E7607}" srcOrd="0" destOrd="0" presId="urn:microsoft.com/office/officeart/2018/2/layout/IconVerticalSolidList"/>
    <dgm:cxn modelId="{16915243-7E6C-4F3C-B2F6-BCAE588F5851}" type="presParOf" srcId="{3F14FE0C-4DC9-4355-8A1B-BBC8A83E7607}" destId="{F37CB3B7-60E9-4D12-B706-4842A1FC2992}" srcOrd="0" destOrd="0" presId="urn:microsoft.com/office/officeart/2018/2/layout/IconVerticalSolidList"/>
    <dgm:cxn modelId="{3602A6B6-6809-4621-9553-85279C202F6E}" type="presParOf" srcId="{3F14FE0C-4DC9-4355-8A1B-BBC8A83E7607}" destId="{77E7D2FF-0128-4223-8E3F-4E550B88D6A0}" srcOrd="1" destOrd="0" presId="urn:microsoft.com/office/officeart/2018/2/layout/IconVerticalSolidList"/>
    <dgm:cxn modelId="{330078E3-D8FB-4460-BA38-11AF5862B43A}" type="presParOf" srcId="{3F14FE0C-4DC9-4355-8A1B-BBC8A83E7607}" destId="{388E914B-97C9-4573-90B2-2F8DEDEB953A}" srcOrd="2" destOrd="0" presId="urn:microsoft.com/office/officeart/2018/2/layout/IconVerticalSolidList"/>
    <dgm:cxn modelId="{6BAF445E-536C-4E55-9B2A-31BA94BFABC3}" type="presParOf" srcId="{3F14FE0C-4DC9-4355-8A1B-BBC8A83E7607}" destId="{7C40CDEB-CC42-4C45-8014-E7EED8DDB18F}" srcOrd="3" destOrd="0" presId="urn:microsoft.com/office/officeart/2018/2/layout/IconVerticalSolidList"/>
    <dgm:cxn modelId="{94A2102B-47DD-4E09-9898-EED10ACD9E9A}" type="presParOf" srcId="{AEE1EAD2-C077-4F2E-ABAE-6557A344252C}" destId="{F1EBFA55-7521-431F-9124-99C45C3B8F42}" srcOrd="1" destOrd="0" presId="urn:microsoft.com/office/officeart/2018/2/layout/IconVerticalSolidList"/>
    <dgm:cxn modelId="{4C4B032D-FBEA-49A3-9DE4-7EEB035578C2}" type="presParOf" srcId="{AEE1EAD2-C077-4F2E-ABAE-6557A344252C}" destId="{5A08A7D1-5CFD-411A-BD39-70AC7AFFEEA4}" srcOrd="2" destOrd="0" presId="urn:microsoft.com/office/officeart/2018/2/layout/IconVerticalSolidList"/>
    <dgm:cxn modelId="{6CCF08DC-4FC7-4AA3-A434-C5AB3D934B4F}" type="presParOf" srcId="{5A08A7D1-5CFD-411A-BD39-70AC7AFFEEA4}" destId="{A0D84FCC-6270-40E6-BFD9-4F57EE99DA11}" srcOrd="0" destOrd="0" presId="urn:microsoft.com/office/officeart/2018/2/layout/IconVerticalSolidList"/>
    <dgm:cxn modelId="{62880AFC-FB5D-4720-9048-BD3C1F7D352E}" type="presParOf" srcId="{5A08A7D1-5CFD-411A-BD39-70AC7AFFEEA4}" destId="{F33E6871-AE60-452B-9FCC-583AE094CCFA}" srcOrd="1" destOrd="0" presId="urn:microsoft.com/office/officeart/2018/2/layout/IconVerticalSolidList"/>
    <dgm:cxn modelId="{1B77CB17-C403-490D-AFE9-437557F89793}" type="presParOf" srcId="{5A08A7D1-5CFD-411A-BD39-70AC7AFFEEA4}" destId="{69C912C2-6681-4F8F-9241-DA7C290824D7}" srcOrd="2" destOrd="0" presId="urn:microsoft.com/office/officeart/2018/2/layout/IconVerticalSolidList"/>
    <dgm:cxn modelId="{DEE09E9C-4929-456A-885C-7DED9063EC14}" type="presParOf" srcId="{5A08A7D1-5CFD-411A-BD39-70AC7AFFEEA4}" destId="{DF8B7BC2-968D-4C3E-8936-733944588123}" srcOrd="3" destOrd="0" presId="urn:microsoft.com/office/officeart/2018/2/layout/IconVerticalSolidList"/>
    <dgm:cxn modelId="{40FBC09C-96A7-4C64-985F-C5452ADD56CD}" type="presParOf" srcId="{AEE1EAD2-C077-4F2E-ABAE-6557A344252C}" destId="{E87DAD75-DB56-4E3C-87C7-7D2B37BC9D9C}" srcOrd="3" destOrd="0" presId="urn:microsoft.com/office/officeart/2018/2/layout/IconVerticalSolidList"/>
    <dgm:cxn modelId="{76877842-CC67-4187-AE14-D54B6BE40DD7}" type="presParOf" srcId="{AEE1EAD2-C077-4F2E-ABAE-6557A344252C}" destId="{BD1FCCBE-B5A6-4355-8E36-ADDAB2C278FF}" srcOrd="4" destOrd="0" presId="urn:microsoft.com/office/officeart/2018/2/layout/IconVerticalSolidList"/>
    <dgm:cxn modelId="{81C35C2D-8503-4F03-BB8F-F35EEC0B5DC2}" type="presParOf" srcId="{BD1FCCBE-B5A6-4355-8E36-ADDAB2C278FF}" destId="{E81D4A6F-5CD1-4258-81AE-5BC945BE8A3C}" srcOrd="0" destOrd="0" presId="urn:microsoft.com/office/officeart/2018/2/layout/IconVerticalSolidList"/>
    <dgm:cxn modelId="{DDC278CB-281C-4495-9C03-DBA19B367C18}" type="presParOf" srcId="{BD1FCCBE-B5A6-4355-8E36-ADDAB2C278FF}" destId="{B4300480-1E4D-4C96-9292-AD35E5085807}" srcOrd="1" destOrd="0" presId="urn:microsoft.com/office/officeart/2018/2/layout/IconVerticalSolidList"/>
    <dgm:cxn modelId="{8B9DD614-A4BB-4BF2-9179-AC8EF6CB173F}" type="presParOf" srcId="{BD1FCCBE-B5A6-4355-8E36-ADDAB2C278FF}" destId="{5E94E3F3-B715-457A-B3F5-9ED8EC59EE1B}" srcOrd="2" destOrd="0" presId="urn:microsoft.com/office/officeart/2018/2/layout/IconVerticalSolidList"/>
    <dgm:cxn modelId="{1236206F-64FD-4497-97BF-8F8DA780F277}" type="presParOf" srcId="{BD1FCCBE-B5A6-4355-8E36-ADDAB2C278FF}" destId="{2564C571-9AE2-4D58-A887-72EE79C6279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406F18-C4B2-498C-9CDB-DA42E468CC8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6428B22-C9B3-42F8-8C7F-31F0176E06D5}">
      <dgm:prSet/>
      <dgm:spPr/>
      <dgm:t>
        <a:bodyPr/>
        <a:lstStyle/>
        <a:p>
          <a:r>
            <a:rPr lang="en-GB" noProof="0" dirty="0"/>
            <a:t>Ethics are the principles that govern how we </a:t>
          </a:r>
          <a:r>
            <a:rPr lang="en-GB" b="1" i="1" noProof="0" dirty="0"/>
            <a:t>behave as a community</a:t>
          </a:r>
          <a:r>
            <a:rPr lang="en-GB" noProof="0" dirty="0"/>
            <a:t>.</a:t>
          </a:r>
        </a:p>
      </dgm:t>
    </dgm:pt>
    <dgm:pt modelId="{97E5BCAB-3293-45F0-8E7E-81A66911A1CA}" type="parTrans" cxnId="{3DA4565E-1931-488C-B8AC-AD583F6BF070}">
      <dgm:prSet/>
      <dgm:spPr/>
      <dgm:t>
        <a:bodyPr/>
        <a:lstStyle/>
        <a:p>
          <a:endParaRPr lang="en-US"/>
        </a:p>
      </dgm:t>
    </dgm:pt>
    <dgm:pt modelId="{E8803308-9733-4BEA-9A15-8A0E24647EE0}" type="sibTrans" cxnId="{3DA4565E-1931-488C-B8AC-AD583F6BF070}">
      <dgm:prSet/>
      <dgm:spPr/>
      <dgm:t>
        <a:bodyPr/>
        <a:lstStyle/>
        <a:p>
          <a:endParaRPr lang="en-US"/>
        </a:p>
      </dgm:t>
    </dgm:pt>
    <dgm:pt modelId="{EA5E4270-1CD2-486E-AD69-4F16ED108FB1}">
      <dgm:prSet/>
      <dgm:spPr/>
      <dgm:t>
        <a:bodyPr/>
        <a:lstStyle/>
        <a:p>
          <a:r>
            <a:rPr lang="en-GB" noProof="0" dirty="0"/>
            <a:t>Morals are how an individual views </a:t>
          </a:r>
          <a:r>
            <a:rPr lang="en-GB" b="1" i="1" noProof="0" dirty="0"/>
            <a:t>right and wrong</a:t>
          </a:r>
          <a:r>
            <a:rPr lang="en-GB" noProof="0" dirty="0"/>
            <a:t>.</a:t>
          </a:r>
        </a:p>
      </dgm:t>
    </dgm:pt>
    <dgm:pt modelId="{3B492A15-7448-4C20-B723-A869686C0186}" type="parTrans" cxnId="{66382C5A-C0E0-4BF8-A727-9E2FB4553DC0}">
      <dgm:prSet/>
      <dgm:spPr/>
      <dgm:t>
        <a:bodyPr/>
        <a:lstStyle/>
        <a:p>
          <a:endParaRPr lang="en-US"/>
        </a:p>
      </dgm:t>
    </dgm:pt>
    <dgm:pt modelId="{D5D116C5-BDF6-4858-A283-DA388CF33DF1}" type="sibTrans" cxnId="{66382C5A-C0E0-4BF8-A727-9E2FB4553DC0}">
      <dgm:prSet/>
      <dgm:spPr/>
      <dgm:t>
        <a:bodyPr/>
        <a:lstStyle/>
        <a:p>
          <a:endParaRPr lang="en-US"/>
        </a:p>
      </dgm:t>
    </dgm:pt>
    <dgm:pt modelId="{CD4E7082-E582-4EF1-8933-033413873237}">
      <dgm:prSet/>
      <dgm:spPr/>
      <dgm:t>
        <a:bodyPr/>
        <a:lstStyle/>
        <a:p>
          <a:r>
            <a:rPr lang="en-GB" noProof="0" dirty="0"/>
            <a:t>One person’s morals can be quite </a:t>
          </a:r>
          <a:r>
            <a:rPr lang="en-GB" b="1" i="1" noProof="0" dirty="0"/>
            <a:t>different</a:t>
          </a:r>
          <a:r>
            <a:rPr lang="en-GB" noProof="0" dirty="0"/>
            <a:t> from another persons.</a:t>
          </a:r>
        </a:p>
      </dgm:t>
    </dgm:pt>
    <dgm:pt modelId="{DEEC541E-A563-438C-A6D3-413064B918EC}" type="parTrans" cxnId="{1077C92F-2549-40F5-9928-778A3EBDDFFA}">
      <dgm:prSet/>
      <dgm:spPr/>
      <dgm:t>
        <a:bodyPr/>
        <a:lstStyle/>
        <a:p>
          <a:endParaRPr lang="en-GB"/>
        </a:p>
      </dgm:t>
    </dgm:pt>
    <dgm:pt modelId="{E506107D-61F3-46BE-8F5E-D7BD9A152EE8}" type="sibTrans" cxnId="{1077C92F-2549-40F5-9928-778A3EBDDFFA}">
      <dgm:prSet/>
      <dgm:spPr/>
      <dgm:t>
        <a:bodyPr/>
        <a:lstStyle/>
        <a:p>
          <a:endParaRPr lang="en-GB"/>
        </a:p>
      </dgm:t>
    </dgm:pt>
    <dgm:pt modelId="{E76EC75D-010D-4E59-B4FA-8FD3D4888C1F}">
      <dgm:prSet/>
      <dgm:spPr/>
      <dgm:t>
        <a:bodyPr/>
        <a:lstStyle/>
        <a:p>
          <a:r>
            <a:rPr lang="en-GB" noProof="0" dirty="0"/>
            <a:t>What one person believes is acceptable behaviour, another person might find completely wrong.</a:t>
          </a:r>
        </a:p>
      </dgm:t>
    </dgm:pt>
    <dgm:pt modelId="{9E2B3117-0CBC-4D5A-B7C6-89367DB3DF25}" type="parTrans" cxnId="{FA99364A-3432-4ADC-8CFC-A3E36D54B12E}">
      <dgm:prSet/>
      <dgm:spPr/>
      <dgm:t>
        <a:bodyPr/>
        <a:lstStyle/>
        <a:p>
          <a:endParaRPr lang="en-GB"/>
        </a:p>
      </dgm:t>
    </dgm:pt>
    <dgm:pt modelId="{75942193-3C0D-496D-BFCF-2B3E8EA422CC}" type="sibTrans" cxnId="{FA99364A-3432-4ADC-8CFC-A3E36D54B12E}">
      <dgm:prSet/>
      <dgm:spPr/>
      <dgm:t>
        <a:bodyPr/>
        <a:lstStyle/>
        <a:p>
          <a:endParaRPr lang="en-GB"/>
        </a:p>
      </dgm:t>
    </dgm:pt>
    <dgm:pt modelId="{73D2DC19-C121-4747-99E1-33C07899E934}" type="pres">
      <dgm:prSet presAssocID="{5B406F18-C4B2-498C-9CDB-DA42E468CC80}" presName="root" presStyleCnt="0">
        <dgm:presLayoutVars>
          <dgm:dir/>
          <dgm:resizeHandles val="exact"/>
        </dgm:presLayoutVars>
      </dgm:prSet>
      <dgm:spPr/>
    </dgm:pt>
    <dgm:pt modelId="{730CFFFF-EF16-4980-91B3-9383F30EB32C}" type="pres">
      <dgm:prSet presAssocID="{96428B22-C9B3-42F8-8C7F-31F0176E06D5}" presName="compNode" presStyleCnt="0"/>
      <dgm:spPr/>
    </dgm:pt>
    <dgm:pt modelId="{50597F63-1C93-4DD9-80C2-748950BBCA61}" type="pres">
      <dgm:prSet presAssocID="{96428B22-C9B3-42F8-8C7F-31F0176E06D5}" presName="bgRect" presStyleLbl="bgShp" presStyleIdx="0" presStyleCnt="4"/>
      <dgm:spPr/>
    </dgm:pt>
    <dgm:pt modelId="{9ED5035E-0390-4C7F-9768-086DD91D1BEC}" type="pres">
      <dgm:prSet presAssocID="{96428B22-C9B3-42F8-8C7F-31F0176E06D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40BE37EC-DD6F-4C8D-B0DC-C85FA73491A4}" type="pres">
      <dgm:prSet presAssocID="{96428B22-C9B3-42F8-8C7F-31F0176E06D5}" presName="spaceRect" presStyleCnt="0"/>
      <dgm:spPr/>
    </dgm:pt>
    <dgm:pt modelId="{AAA71055-A78B-423B-A17A-491602DB10C7}" type="pres">
      <dgm:prSet presAssocID="{96428B22-C9B3-42F8-8C7F-31F0176E06D5}" presName="parTx" presStyleLbl="revTx" presStyleIdx="0" presStyleCnt="4">
        <dgm:presLayoutVars>
          <dgm:chMax val="0"/>
          <dgm:chPref val="0"/>
        </dgm:presLayoutVars>
      </dgm:prSet>
      <dgm:spPr/>
    </dgm:pt>
    <dgm:pt modelId="{8C46A681-99A8-49DC-8713-B35D900F9CAF}" type="pres">
      <dgm:prSet presAssocID="{E8803308-9733-4BEA-9A15-8A0E24647EE0}" presName="sibTrans" presStyleCnt="0"/>
      <dgm:spPr/>
    </dgm:pt>
    <dgm:pt modelId="{1AE8CE03-3A2E-4177-9883-34DAA5649E30}" type="pres">
      <dgm:prSet presAssocID="{EA5E4270-1CD2-486E-AD69-4F16ED108FB1}" presName="compNode" presStyleCnt="0"/>
      <dgm:spPr/>
    </dgm:pt>
    <dgm:pt modelId="{C324A57F-27F1-4A20-84CE-3C5257480FE2}" type="pres">
      <dgm:prSet presAssocID="{EA5E4270-1CD2-486E-AD69-4F16ED108FB1}" presName="bgRect" presStyleLbl="bgShp" presStyleIdx="1" presStyleCnt="4"/>
      <dgm:spPr/>
    </dgm:pt>
    <dgm:pt modelId="{3D7B34C4-0ABC-44C9-B678-D4AB572B937D}" type="pres">
      <dgm:prSet presAssocID="{EA5E4270-1CD2-486E-AD69-4F16ED108FB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1D989EC8-9209-4415-B1AE-E86C45B5D436}" type="pres">
      <dgm:prSet presAssocID="{EA5E4270-1CD2-486E-AD69-4F16ED108FB1}" presName="spaceRect" presStyleCnt="0"/>
      <dgm:spPr/>
    </dgm:pt>
    <dgm:pt modelId="{F933309D-ED7C-4DDF-B73C-A2AEAAE2CC90}" type="pres">
      <dgm:prSet presAssocID="{EA5E4270-1CD2-486E-AD69-4F16ED108FB1}" presName="parTx" presStyleLbl="revTx" presStyleIdx="1" presStyleCnt="4">
        <dgm:presLayoutVars>
          <dgm:chMax val="0"/>
          <dgm:chPref val="0"/>
        </dgm:presLayoutVars>
      </dgm:prSet>
      <dgm:spPr/>
    </dgm:pt>
    <dgm:pt modelId="{B7F1B3FE-8A71-4AA6-8871-785076441808}" type="pres">
      <dgm:prSet presAssocID="{D5D116C5-BDF6-4858-A283-DA388CF33DF1}" presName="sibTrans" presStyleCnt="0"/>
      <dgm:spPr/>
    </dgm:pt>
    <dgm:pt modelId="{952F100B-C75A-478D-BA07-4BB6AA3806DB}" type="pres">
      <dgm:prSet presAssocID="{CD4E7082-E582-4EF1-8933-033413873237}" presName="compNode" presStyleCnt="0"/>
      <dgm:spPr/>
    </dgm:pt>
    <dgm:pt modelId="{CFF5C92C-569D-458B-A1F5-5D9005B19527}" type="pres">
      <dgm:prSet presAssocID="{CD4E7082-E582-4EF1-8933-033413873237}" presName="bgRect" presStyleLbl="bgShp" presStyleIdx="2" presStyleCnt="4"/>
      <dgm:spPr/>
    </dgm:pt>
    <dgm:pt modelId="{AFC642E8-ADDE-4759-B644-E8ECF2241981}" type="pres">
      <dgm:prSet presAssocID="{CD4E7082-E582-4EF1-8933-033413873237}"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avel with solid fill"/>
        </a:ext>
      </dgm:extLst>
    </dgm:pt>
    <dgm:pt modelId="{751BD4AB-B29C-4E74-A3FB-89B1625E0BAD}" type="pres">
      <dgm:prSet presAssocID="{CD4E7082-E582-4EF1-8933-033413873237}" presName="spaceRect" presStyleCnt="0"/>
      <dgm:spPr/>
    </dgm:pt>
    <dgm:pt modelId="{87ED47DA-EE4D-41F2-A3C8-8DD4E56560B6}" type="pres">
      <dgm:prSet presAssocID="{CD4E7082-E582-4EF1-8933-033413873237}" presName="parTx" presStyleLbl="revTx" presStyleIdx="2" presStyleCnt="4">
        <dgm:presLayoutVars>
          <dgm:chMax val="0"/>
          <dgm:chPref val="0"/>
        </dgm:presLayoutVars>
      </dgm:prSet>
      <dgm:spPr/>
    </dgm:pt>
    <dgm:pt modelId="{95F99894-88D1-4CA4-A82B-9FA27AD89F5A}" type="pres">
      <dgm:prSet presAssocID="{E506107D-61F3-46BE-8F5E-D7BD9A152EE8}" presName="sibTrans" presStyleCnt="0"/>
      <dgm:spPr/>
    </dgm:pt>
    <dgm:pt modelId="{EF4ED5E5-B7A1-44F7-BEE7-60445BC5A437}" type="pres">
      <dgm:prSet presAssocID="{E76EC75D-010D-4E59-B4FA-8FD3D4888C1F}" presName="compNode" presStyleCnt="0"/>
      <dgm:spPr/>
    </dgm:pt>
    <dgm:pt modelId="{C47AA44C-1AB4-469C-8756-CA93933F130C}" type="pres">
      <dgm:prSet presAssocID="{E76EC75D-010D-4E59-B4FA-8FD3D4888C1F}" presName="bgRect" presStyleLbl="bgShp" presStyleIdx="3" presStyleCnt="4"/>
      <dgm:spPr/>
    </dgm:pt>
    <dgm:pt modelId="{68D829FF-8D78-48D3-BC23-BD44BAB8C721}" type="pres">
      <dgm:prSet presAssocID="{E76EC75D-010D-4E59-B4FA-8FD3D4888C1F}"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Mental Health with solid fill"/>
        </a:ext>
      </dgm:extLst>
    </dgm:pt>
    <dgm:pt modelId="{B04D0810-5652-4095-AFEE-94D47D71AAD4}" type="pres">
      <dgm:prSet presAssocID="{E76EC75D-010D-4E59-B4FA-8FD3D4888C1F}" presName="spaceRect" presStyleCnt="0"/>
      <dgm:spPr/>
    </dgm:pt>
    <dgm:pt modelId="{A0E0CF4B-CA9F-495E-B761-FCC3F12211CF}" type="pres">
      <dgm:prSet presAssocID="{E76EC75D-010D-4E59-B4FA-8FD3D4888C1F}" presName="parTx" presStyleLbl="revTx" presStyleIdx="3" presStyleCnt="4">
        <dgm:presLayoutVars>
          <dgm:chMax val="0"/>
          <dgm:chPref val="0"/>
        </dgm:presLayoutVars>
      </dgm:prSet>
      <dgm:spPr/>
    </dgm:pt>
  </dgm:ptLst>
  <dgm:cxnLst>
    <dgm:cxn modelId="{1077C92F-2549-40F5-9928-778A3EBDDFFA}" srcId="{5B406F18-C4B2-498C-9CDB-DA42E468CC80}" destId="{CD4E7082-E582-4EF1-8933-033413873237}" srcOrd="2" destOrd="0" parTransId="{DEEC541E-A563-438C-A6D3-413064B918EC}" sibTransId="{E506107D-61F3-46BE-8F5E-D7BD9A152EE8}"/>
    <dgm:cxn modelId="{5BCD5537-3FDF-4AB8-A2F8-6951A1A3705C}" type="presOf" srcId="{EA5E4270-1CD2-486E-AD69-4F16ED108FB1}" destId="{F933309D-ED7C-4DDF-B73C-A2AEAAE2CC90}" srcOrd="0" destOrd="0" presId="urn:microsoft.com/office/officeart/2018/2/layout/IconVerticalSolidList"/>
    <dgm:cxn modelId="{3DA4565E-1931-488C-B8AC-AD583F6BF070}" srcId="{5B406F18-C4B2-498C-9CDB-DA42E468CC80}" destId="{96428B22-C9B3-42F8-8C7F-31F0176E06D5}" srcOrd="0" destOrd="0" parTransId="{97E5BCAB-3293-45F0-8E7E-81A66911A1CA}" sibTransId="{E8803308-9733-4BEA-9A15-8A0E24647EE0}"/>
    <dgm:cxn modelId="{FA99364A-3432-4ADC-8CFC-A3E36D54B12E}" srcId="{5B406F18-C4B2-498C-9CDB-DA42E468CC80}" destId="{E76EC75D-010D-4E59-B4FA-8FD3D4888C1F}" srcOrd="3" destOrd="0" parTransId="{9E2B3117-0CBC-4D5A-B7C6-89367DB3DF25}" sibTransId="{75942193-3C0D-496D-BFCF-2B3E8EA422CC}"/>
    <dgm:cxn modelId="{6D1A6152-4B8A-4EAD-85BF-05FFA4A3F3CF}" type="presOf" srcId="{5B406F18-C4B2-498C-9CDB-DA42E468CC80}" destId="{73D2DC19-C121-4747-99E1-33C07899E934}" srcOrd="0" destOrd="0" presId="urn:microsoft.com/office/officeart/2018/2/layout/IconVerticalSolidList"/>
    <dgm:cxn modelId="{66382C5A-C0E0-4BF8-A727-9E2FB4553DC0}" srcId="{5B406F18-C4B2-498C-9CDB-DA42E468CC80}" destId="{EA5E4270-1CD2-486E-AD69-4F16ED108FB1}" srcOrd="1" destOrd="0" parTransId="{3B492A15-7448-4C20-B723-A869686C0186}" sibTransId="{D5D116C5-BDF6-4858-A283-DA388CF33DF1}"/>
    <dgm:cxn modelId="{98875988-21C2-4131-9D48-82BCB1077A6D}" type="presOf" srcId="{96428B22-C9B3-42F8-8C7F-31F0176E06D5}" destId="{AAA71055-A78B-423B-A17A-491602DB10C7}" srcOrd="0" destOrd="0" presId="urn:microsoft.com/office/officeart/2018/2/layout/IconVerticalSolidList"/>
    <dgm:cxn modelId="{011AC5CE-284E-482E-BD8F-919023494240}" type="presOf" srcId="{E76EC75D-010D-4E59-B4FA-8FD3D4888C1F}" destId="{A0E0CF4B-CA9F-495E-B761-FCC3F12211CF}" srcOrd="0" destOrd="0" presId="urn:microsoft.com/office/officeart/2018/2/layout/IconVerticalSolidList"/>
    <dgm:cxn modelId="{939D4DF6-EF61-4BC4-8655-A2E460391D89}" type="presOf" srcId="{CD4E7082-E582-4EF1-8933-033413873237}" destId="{87ED47DA-EE4D-41F2-A3C8-8DD4E56560B6}" srcOrd="0" destOrd="0" presId="urn:microsoft.com/office/officeart/2018/2/layout/IconVerticalSolidList"/>
    <dgm:cxn modelId="{E300CE2D-9AB9-4A49-BF41-9C536EC28F7E}" type="presParOf" srcId="{73D2DC19-C121-4747-99E1-33C07899E934}" destId="{730CFFFF-EF16-4980-91B3-9383F30EB32C}" srcOrd="0" destOrd="0" presId="urn:microsoft.com/office/officeart/2018/2/layout/IconVerticalSolidList"/>
    <dgm:cxn modelId="{C2E6DDB4-FB3B-46E9-8A71-58F43EE932D8}" type="presParOf" srcId="{730CFFFF-EF16-4980-91B3-9383F30EB32C}" destId="{50597F63-1C93-4DD9-80C2-748950BBCA61}" srcOrd="0" destOrd="0" presId="urn:microsoft.com/office/officeart/2018/2/layout/IconVerticalSolidList"/>
    <dgm:cxn modelId="{6647EFCE-7614-426C-8006-A2BE9B252386}" type="presParOf" srcId="{730CFFFF-EF16-4980-91B3-9383F30EB32C}" destId="{9ED5035E-0390-4C7F-9768-086DD91D1BEC}" srcOrd="1" destOrd="0" presId="urn:microsoft.com/office/officeart/2018/2/layout/IconVerticalSolidList"/>
    <dgm:cxn modelId="{590B9029-6415-407F-A066-DBB6D64CE6A7}" type="presParOf" srcId="{730CFFFF-EF16-4980-91B3-9383F30EB32C}" destId="{40BE37EC-DD6F-4C8D-B0DC-C85FA73491A4}" srcOrd="2" destOrd="0" presId="urn:microsoft.com/office/officeart/2018/2/layout/IconVerticalSolidList"/>
    <dgm:cxn modelId="{CB80DDE2-B84F-4BD7-B253-65AF20A5B83A}" type="presParOf" srcId="{730CFFFF-EF16-4980-91B3-9383F30EB32C}" destId="{AAA71055-A78B-423B-A17A-491602DB10C7}" srcOrd="3" destOrd="0" presId="urn:microsoft.com/office/officeart/2018/2/layout/IconVerticalSolidList"/>
    <dgm:cxn modelId="{2B7489B6-FC5C-48D6-B0F0-A86758668061}" type="presParOf" srcId="{73D2DC19-C121-4747-99E1-33C07899E934}" destId="{8C46A681-99A8-49DC-8713-B35D900F9CAF}" srcOrd="1" destOrd="0" presId="urn:microsoft.com/office/officeart/2018/2/layout/IconVerticalSolidList"/>
    <dgm:cxn modelId="{FFA211C6-9030-44DF-9130-6085323F05BD}" type="presParOf" srcId="{73D2DC19-C121-4747-99E1-33C07899E934}" destId="{1AE8CE03-3A2E-4177-9883-34DAA5649E30}" srcOrd="2" destOrd="0" presId="urn:microsoft.com/office/officeart/2018/2/layout/IconVerticalSolidList"/>
    <dgm:cxn modelId="{ABE8D6AA-6449-44AF-BFED-273A29FD5AD3}" type="presParOf" srcId="{1AE8CE03-3A2E-4177-9883-34DAA5649E30}" destId="{C324A57F-27F1-4A20-84CE-3C5257480FE2}" srcOrd="0" destOrd="0" presId="urn:microsoft.com/office/officeart/2018/2/layout/IconVerticalSolidList"/>
    <dgm:cxn modelId="{0E095790-ADD3-479F-AF3C-38BB63848CC2}" type="presParOf" srcId="{1AE8CE03-3A2E-4177-9883-34DAA5649E30}" destId="{3D7B34C4-0ABC-44C9-B678-D4AB572B937D}" srcOrd="1" destOrd="0" presId="urn:microsoft.com/office/officeart/2018/2/layout/IconVerticalSolidList"/>
    <dgm:cxn modelId="{58A9E166-487F-49CC-93B7-FFA3BE6569B6}" type="presParOf" srcId="{1AE8CE03-3A2E-4177-9883-34DAA5649E30}" destId="{1D989EC8-9209-4415-B1AE-E86C45B5D436}" srcOrd="2" destOrd="0" presId="urn:microsoft.com/office/officeart/2018/2/layout/IconVerticalSolidList"/>
    <dgm:cxn modelId="{FF71BEF3-24CA-4215-B1CD-CBC61AD68BAB}" type="presParOf" srcId="{1AE8CE03-3A2E-4177-9883-34DAA5649E30}" destId="{F933309D-ED7C-4DDF-B73C-A2AEAAE2CC90}" srcOrd="3" destOrd="0" presId="urn:microsoft.com/office/officeart/2018/2/layout/IconVerticalSolidList"/>
    <dgm:cxn modelId="{A74ED098-D7CB-46A1-B6ED-F8D3DFAABE4A}" type="presParOf" srcId="{73D2DC19-C121-4747-99E1-33C07899E934}" destId="{B7F1B3FE-8A71-4AA6-8871-785076441808}" srcOrd="3" destOrd="0" presId="urn:microsoft.com/office/officeart/2018/2/layout/IconVerticalSolidList"/>
    <dgm:cxn modelId="{1C45844A-7174-43B5-9E93-CE6654CE4C01}" type="presParOf" srcId="{73D2DC19-C121-4747-99E1-33C07899E934}" destId="{952F100B-C75A-478D-BA07-4BB6AA3806DB}" srcOrd="4" destOrd="0" presId="urn:microsoft.com/office/officeart/2018/2/layout/IconVerticalSolidList"/>
    <dgm:cxn modelId="{71779C9F-7055-40C4-B21B-D7B30DE8676F}" type="presParOf" srcId="{952F100B-C75A-478D-BA07-4BB6AA3806DB}" destId="{CFF5C92C-569D-458B-A1F5-5D9005B19527}" srcOrd="0" destOrd="0" presId="urn:microsoft.com/office/officeart/2018/2/layout/IconVerticalSolidList"/>
    <dgm:cxn modelId="{4C7DB7DF-0D85-440F-BE3F-66FE834CBA3C}" type="presParOf" srcId="{952F100B-C75A-478D-BA07-4BB6AA3806DB}" destId="{AFC642E8-ADDE-4759-B644-E8ECF2241981}" srcOrd="1" destOrd="0" presId="urn:microsoft.com/office/officeart/2018/2/layout/IconVerticalSolidList"/>
    <dgm:cxn modelId="{A1DE613A-4C67-4022-84B1-A987FD039564}" type="presParOf" srcId="{952F100B-C75A-478D-BA07-4BB6AA3806DB}" destId="{751BD4AB-B29C-4E74-A3FB-89B1625E0BAD}" srcOrd="2" destOrd="0" presId="urn:microsoft.com/office/officeart/2018/2/layout/IconVerticalSolidList"/>
    <dgm:cxn modelId="{5D2F0D3E-694C-4526-AA85-9D58B266F271}" type="presParOf" srcId="{952F100B-C75A-478D-BA07-4BB6AA3806DB}" destId="{87ED47DA-EE4D-41F2-A3C8-8DD4E56560B6}" srcOrd="3" destOrd="0" presId="urn:microsoft.com/office/officeart/2018/2/layout/IconVerticalSolidList"/>
    <dgm:cxn modelId="{35B6ACCC-9733-470E-AB63-92102FE060D1}" type="presParOf" srcId="{73D2DC19-C121-4747-99E1-33C07899E934}" destId="{95F99894-88D1-4CA4-A82B-9FA27AD89F5A}" srcOrd="5" destOrd="0" presId="urn:microsoft.com/office/officeart/2018/2/layout/IconVerticalSolidList"/>
    <dgm:cxn modelId="{7E472D0F-DB9C-4977-9DF6-8BA0FC546D86}" type="presParOf" srcId="{73D2DC19-C121-4747-99E1-33C07899E934}" destId="{EF4ED5E5-B7A1-44F7-BEE7-60445BC5A437}" srcOrd="6" destOrd="0" presId="urn:microsoft.com/office/officeart/2018/2/layout/IconVerticalSolidList"/>
    <dgm:cxn modelId="{F3DC7E7F-A584-46D3-91F0-A0CBB05BAE51}" type="presParOf" srcId="{EF4ED5E5-B7A1-44F7-BEE7-60445BC5A437}" destId="{C47AA44C-1AB4-469C-8756-CA93933F130C}" srcOrd="0" destOrd="0" presId="urn:microsoft.com/office/officeart/2018/2/layout/IconVerticalSolidList"/>
    <dgm:cxn modelId="{F94FAF9A-2812-415E-9593-340DF5B483C8}" type="presParOf" srcId="{EF4ED5E5-B7A1-44F7-BEE7-60445BC5A437}" destId="{68D829FF-8D78-48D3-BC23-BD44BAB8C721}" srcOrd="1" destOrd="0" presId="urn:microsoft.com/office/officeart/2018/2/layout/IconVerticalSolidList"/>
    <dgm:cxn modelId="{421836C4-81D1-49E0-9717-3C9B4959DC3E}" type="presParOf" srcId="{EF4ED5E5-B7A1-44F7-BEE7-60445BC5A437}" destId="{B04D0810-5652-4095-AFEE-94D47D71AAD4}" srcOrd="2" destOrd="0" presId="urn:microsoft.com/office/officeart/2018/2/layout/IconVerticalSolidList"/>
    <dgm:cxn modelId="{F34BD58E-0040-4364-A415-1C9745A2BF61}" type="presParOf" srcId="{EF4ED5E5-B7A1-44F7-BEE7-60445BC5A437}" destId="{A0E0CF4B-CA9F-495E-B761-FCC3F12211C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F18596-D748-46B6-826B-0B452FAC9D82}"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F7D2962-006C-4DC3-A763-7FEB2A37A4BB}">
      <dgm:prSet/>
      <dgm:spPr/>
      <dgm:t>
        <a:bodyPr/>
        <a:lstStyle/>
        <a:p>
          <a:r>
            <a:rPr lang="en-GB" noProof="0"/>
            <a:t>This applies to the following:</a:t>
          </a:r>
        </a:p>
      </dgm:t>
    </dgm:pt>
    <dgm:pt modelId="{6EC882CA-F6D1-4678-A824-07240701AFB5}" type="parTrans" cxnId="{5932A36E-C743-41EB-A900-8304EDA67F67}">
      <dgm:prSet/>
      <dgm:spPr/>
      <dgm:t>
        <a:bodyPr/>
        <a:lstStyle/>
        <a:p>
          <a:endParaRPr lang="en-US"/>
        </a:p>
      </dgm:t>
    </dgm:pt>
    <dgm:pt modelId="{8CE68A67-5BF8-4A37-B0EF-139C74B32EDF}" type="sibTrans" cxnId="{5932A36E-C743-41EB-A900-8304EDA67F67}">
      <dgm:prSet/>
      <dgm:spPr/>
      <dgm:t>
        <a:bodyPr/>
        <a:lstStyle/>
        <a:p>
          <a:endParaRPr lang="en-US"/>
        </a:p>
      </dgm:t>
    </dgm:pt>
    <dgm:pt modelId="{5B20766A-CF30-4057-AEA9-5D426EB28592}">
      <dgm:prSet/>
      <dgm:spPr/>
      <dgm:t>
        <a:bodyPr/>
        <a:lstStyle/>
        <a:p>
          <a:r>
            <a:rPr lang="en-GB" noProof="0" dirty="0"/>
            <a:t>How technological systems are used by </a:t>
          </a:r>
          <a:r>
            <a:rPr lang="en-GB" b="1" i="1" noProof="0" dirty="0"/>
            <a:t>people</a:t>
          </a:r>
          <a:r>
            <a:rPr lang="en-GB" noProof="0" dirty="0"/>
            <a:t>.</a:t>
          </a:r>
        </a:p>
      </dgm:t>
    </dgm:pt>
    <dgm:pt modelId="{AF023FB9-3B97-4479-A414-D48915D9EC38}" type="parTrans" cxnId="{FD111455-9C99-4F32-A408-80A3E122E511}">
      <dgm:prSet/>
      <dgm:spPr/>
      <dgm:t>
        <a:bodyPr/>
        <a:lstStyle/>
        <a:p>
          <a:endParaRPr lang="en-US"/>
        </a:p>
      </dgm:t>
    </dgm:pt>
    <dgm:pt modelId="{924C3AEA-11DD-4EE6-A9D6-5BDC2FB4E7D4}" type="sibTrans" cxnId="{FD111455-9C99-4F32-A408-80A3E122E511}">
      <dgm:prSet/>
      <dgm:spPr/>
      <dgm:t>
        <a:bodyPr/>
        <a:lstStyle/>
        <a:p>
          <a:endParaRPr lang="en-US"/>
        </a:p>
      </dgm:t>
    </dgm:pt>
    <dgm:pt modelId="{2C2181F1-AF1C-4AB4-903C-5D1375AE45FF}">
      <dgm:prSet/>
      <dgm:spPr/>
      <dgm:t>
        <a:bodyPr/>
        <a:lstStyle/>
        <a:p>
          <a:r>
            <a:rPr lang="en-GB" noProof="0" dirty="0"/>
            <a:t>How technological systems are used by </a:t>
          </a:r>
          <a:r>
            <a:rPr lang="en-GB" b="1" i="1" noProof="0" dirty="0"/>
            <a:t>corporations</a:t>
          </a:r>
          <a:r>
            <a:rPr lang="en-GB" noProof="0" dirty="0"/>
            <a:t>.</a:t>
          </a:r>
        </a:p>
      </dgm:t>
    </dgm:pt>
    <dgm:pt modelId="{95667C49-A92F-4CFC-83FF-1A170EB701DB}" type="parTrans" cxnId="{4CDC3D20-EBED-43B4-945F-7DC22D23671D}">
      <dgm:prSet/>
      <dgm:spPr/>
      <dgm:t>
        <a:bodyPr/>
        <a:lstStyle/>
        <a:p>
          <a:endParaRPr lang="en-US"/>
        </a:p>
      </dgm:t>
    </dgm:pt>
    <dgm:pt modelId="{7CEDE831-7BB2-419A-8767-3D1A290EC602}" type="sibTrans" cxnId="{4CDC3D20-EBED-43B4-945F-7DC22D23671D}">
      <dgm:prSet/>
      <dgm:spPr/>
      <dgm:t>
        <a:bodyPr/>
        <a:lstStyle/>
        <a:p>
          <a:endParaRPr lang="en-US"/>
        </a:p>
      </dgm:t>
    </dgm:pt>
    <dgm:pt modelId="{47186C56-251F-4826-9065-B7376BD0D0B1}">
      <dgm:prSet/>
      <dgm:spPr/>
      <dgm:t>
        <a:bodyPr/>
        <a:lstStyle/>
        <a:p>
          <a:r>
            <a:rPr lang="en-GB" noProof="0" dirty="0"/>
            <a:t>How technological systems are used by </a:t>
          </a:r>
          <a:r>
            <a:rPr lang="en-GB" b="1" i="1" noProof="0" dirty="0"/>
            <a:t>governments</a:t>
          </a:r>
          <a:r>
            <a:rPr lang="en-GB" noProof="0" dirty="0"/>
            <a:t>.</a:t>
          </a:r>
        </a:p>
      </dgm:t>
    </dgm:pt>
    <dgm:pt modelId="{CC9A56C9-430C-479D-9DA5-585E2FBFD6B5}" type="parTrans" cxnId="{640E3FE2-11CC-47ED-AFF5-B4A9FA90AE13}">
      <dgm:prSet/>
      <dgm:spPr/>
      <dgm:t>
        <a:bodyPr/>
        <a:lstStyle/>
        <a:p>
          <a:endParaRPr lang="en-US"/>
        </a:p>
      </dgm:t>
    </dgm:pt>
    <dgm:pt modelId="{F418B535-4E1B-43BD-83C3-9AED421A1E6E}" type="sibTrans" cxnId="{640E3FE2-11CC-47ED-AFF5-B4A9FA90AE13}">
      <dgm:prSet/>
      <dgm:spPr/>
      <dgm:t>
        <a:bodyPr/>
        <a:lstStyle/>
        <a:p>
          <a:endParaRPr lang="en-US"/>
        </a:p>
      </dgm:t>
    </dgm:pt>
    <dgm:pt modelId="{F9634A73-1472-4BA4-9958-9ABBD36B9A54}">
      <dgm:prSet/>
      <dgm:spPr/>
      <dgm:t>
        <a:bodyPr/>
        <a:lstStyle/>
        <a:p>
          <a:r>
            <a:rPr lang="en-GB" noProof="0" dirty="0"/>
            <a:t>How technological systems are </a:t>
          </a:r>
          <a:r>
            <a:rPr lang="en-GB" b="1" i="1" noProof="0" dirty="0"/>
            <a:t>designed</a:t>
          </a:r>
          <a:r>
            <a:rPr lang="en-GB" noProof="0" dirty="0"/>
            <a:t> to be used.</a:t>
          </a:r>
        </a:p>
      </dgm:t>
    </dgm:pt>
    <dgm:pt modelId="{B8C8C45F-E61A-43F6-8B11-B830F9AE94B3}" type="parTrans" cxnId="{D0B73CC3-4445-49FF-974F-E751D450877E}">
      <dgm:prSet/>
      <dgm:spPr/>
      <dgm:t>
        <a:bodyPr/>
        <a:lstStyle/>
        <a:p>
          <a:endParaRPr lang="en-US"/>
        </a:p>
      </dgm:t>
    </dgm:pt>
    <dgm:pt modelId="{D0B642D5-98A8-4F64-AC20-26510129C147}" type="sibTrans" cxnId="{D0B73CC3-4445-49FF-974F-E751D450877E}">
      <dgm:prSet/>
      <dgm:spPr/>
      <dgm:t>
        <a:bodyPr/>
        <a:lstStyle/>
        <a:p>
          <a:endParaRPr lang="en-US"/>
        </a:p>
      </dgm:t>
    </dgm:pt>
    <dgm:pt modelId="{44C3F976-FF8A-4D16-A782-D1F6AFF3828E}" type="pres">
      <dgm:prSet presAssocID="{E0F18596-D748-46B6-826B-0B452FAC9D82}" presName="root" presStyleCnt="0">
        <dgm:presLayoutVars>
          <dgm:dir/>
          <dgm:resizeHandles val="exact"/>
        </dgm:presLayoutVars>
      </dgm:prSet>
      <dgm:spPr/>
    </dgm:pt>
    <dgm:pt modelId="{BBF629B4-6B16-446C-AE0E-2E06E1C081F3}" type="pres">
      <dgm:prSet presAssocID="{6F7D2962-006C-4DC3-A763-7FEB2A37A4BB}" presName="compNode" presStyleCnt="0"/>
      <dgm:spPr/>
    </dgm:pt>
    <dgm:pt modelId="{57DADB39-79B5-4AD0-83E2-261EA84BACC5}" type="pres">
      <dgm:prSet presAssocID="{6F7D2962-006C-4DC3-A763-7FEB2A37A4BB}" presName="bgRect" presStyleLbl="bgShp" presStyleIdx="0" presStyleCnt="5"/>
      <dgm:spPr/>
    </dgm:pt>
    <dgm:pt modelId="{88FCA61F-45A8-40B3-B97E-0A668ACB5BA5}" type="pres">
      <dgm:prSet presAssocID="{6F7D2962-006C-4DC3-A763-7FEB2A37A4B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avel"/>
        </a:ext>
      </dgm:extLst>
    </dgm:pt>
    <dgm:pt modelId="{BDC67E18-F995-4C0B-B849-55B8E206B77E}" type="pres">
      <dgm:prSet presAssocID="{6F7D2962-006C-4DC3-A763-7FEB2A37A4BB}" presName="spaceRect" presStyleCnt="0"/>
      <dgm:spPr/>
    </dgm:pt>
    <dgm:pt modelId="{2E82BC71-F8CE-4ECD-AED0-AED1AD21A8A8}" type="pres">
      <dgm:prSet presAssocID="{6F7D2962-006C-4DC3-A763-7FEB2A37A4BB}" presName="parTx" presStyleLbl="revTx" presStyleIdx="0" presStyleCnt="5">
        <dgm:presLayoutVars>
          <dgm:chMax val="0"/>
          <dgm:chPref val="0"/>
        </dgm:presLayoutVars>
      </dgm:prSet>
      <dgm:spPr/>
    </dgm:pt>
    <dgm:pt modelId="{AE169FB9-4B8E-47D6-8F47-528C90F579D0}" type="pres">
      <dgm:prSet presAssocID="{8CE68A67-5BF8-4A37-B0EF-139C74B32EDF}" presName="sibTrans" presStyleCnt="0"/>
      <dgm:spPr/>
    </dgm:pt>
    <dgm:pt modelId="{45E0EDB7-ABB5-4369-A3AC-6FB12D03438F}" type="pres">
      <dgm:prSet presAssocID="{5B20766A-CF30-4057-AEA9-5D426EB28592}" presName="compNode" presStyleCnt="0"/>
      <dgm:spPr/>
    </dgm:pt>
    <dgm:pt modelId="{D64CFC13-CC7F-4B97-A961-CC583481CE47}" type="pres">
      <dgm:prSet presAssocID="{5B20766A-CF30-4057-AEA9-5D426EB28592}" presName="bgRect" presStyleLbl="bgShp" presStyleIdx="1" presStyleCnt="5"/>
      <dgm:spPr/>
    </dgm:pt>
    <dgm:pt modelId="{B19A5001-FF8B-4F17-8B99-2F888BCC8EBC}" type="pres">
      <dgm:prSet presAssocID="{5B20766A-CF30-4057-AEA9-5D426EB2859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9AE76F3C-FB6E-43AB-B3E8-EF13BE434445}" type="pres">
      <dgm:prSet presAssocID="{5B20766A-CF30-4057-AEA9-5D426EB28592}" presName="spaceRect" presStyleCnt="0"/>
      <dgm:spPr/>
    </dgm:pt>
    <dgm:pt modelId="{9B615C68-4F0D-4E50-AFB8-DF2C18042279}" type="pres">
      <dgm:prSet presAssocID="{5B20766A-CF30-4057-AEA9-5D426EB28592}" presName="parTx" presStyleLbl="revTx" presStyleIdx="1" presStyleCnt="5">
        <dgm:presLayoutVars>
          <dgm:chMax val="0"/>
          <dgm:chPref val="0"/>
        </dgm:presLayoutVars>
      </dgm:prSet>
      <dgm:spPr/>
    </dgm:pt>
    <dgm:pt modelId="{7EB22156-15C5-476C-8172-12E62D443A78}" type="pres">
      <dgm:prSet presAssocID="{924C3AEA-11DD-4EE6-A9D6-5BDC2FB4E7D4}" presName="sibTrans" presStyleCnt="0"/>
      <dgm:spPr/>
    </dgm:pt>
    <dgm:pt modelId="{EF15D1EB-0151-4912-B76B-F6ED347BCAD1}" type="pres">
      <dgm:prSet presAssocID="{2C2181F1-AF1C-4AB4-903C-5D1375AE45FF}" presName="compNode" presStyleCnt="0"/>
      <dgm:spPr/>
    </dgm:pt>
    <dgm:pt modelId="{4C1D5BAD-FD1F-4D92-8008-9C6399B81BAE}" type="pres">
      <dgm:prSet presAssocID="{2C2181F1-AF1C-4AB4-903C-5D1375AE45FF}" presName="bgRect" presStyleLbl="bgShp" presStyleIdx="2" presStyleCnt="5"/>
      <dgm:spPr/>
    </dgm:pt>
    <dgm:pt modelId="{55B74EAF-FC44-4A52-8CF2-97EA1646A0FB}" type="pres">
      <dgm:prSet presAssocID="{2C2181F1-AF1C-4AB4-903C-5D1375AE45FF}"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aptop"/>
        </a:ext>
      </dgm:extLst>
    </dgm:pt>
    <dgm:pt modelId="{2C875833-C847-4FF5-9DDE-E5DB8A2EC10C}" type="pres">
      <dgm:prSet presAssocID="{2C2181F1-AF1C-4AB4-903C-5D1375AE45FF}" presName="spaceRect" presStyleCnt="0"/>
      <dgm:spPr/>
    </dgm:pt>
    <dgm:pt modelId="{75C2CBB6-5BAF-4597-9A72-771886BBE80D}" type="pres">
      <dgm:prSet presAssocID="{2C2181F1-AF1C-4AB4-903C-5D1375AE45FF}" presName="parTx" presStyleLbl="revTx" presStyleIdx="2" presStyleCnt="5">
        <dgm:presLayoutVars>
          <dgm:chMax val="0"/>
          <dgm:chPref val="0"/>
        </dgm:presLayoutVars>
      </dgm:prSet>
      <dgm:spPr/>
    </dgm:pt>
    <dgm:pt modelId="{3366AEF6-88C9-4AC8-804C-3F60C9BB2302}" type="pres">
      <dgm:prSet presAssocID="{7CEDE831-7BB2-419A-8767-3D1A290EC602}" presName="sibTrans" presStyleCnt="0"/>
      <dgm:spPr/>
    </dgm:pt>
    <dgm:pt modelId="{63F94EEA-D022-4A39-82DF-D3636DD42EA7}" type="pres">
      <dgm:prSet presAssocID="{47186C56-251F-4826-9065-B7376BD0D0B1}" presName="compNode" presStyleCnt="0"/>
      <dgm:spPr/>
    </dgm:pt>
    <dgm:pt modelId="{60C14796-285F-4126-BD01-A187020A9612}" type="pres">
      <dgm:prSet presAssocID="{47186C56-251F-4826-9065-B7376BD0D0B1}" presName="bgRect" presStyleLbl="bgShp" presStyleIdx="3" presStyleCnt="5"/>
      <dgm:spPr/>
    </dgm:pt>
    <dgm:pt modelId="{AB854E10-78B2-4A5B-85D7-DE598CDDF38B}" type="pres">
      <dgm:prSet presAssocID="{47186C56-251F-4826-9065-B7376BD0D0B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ank"/>
        </a:ext>
      </dgm:extLst>
    </dgm:pt>
    <dgm:pt modelId="{ACFECFD5-7F67-48FD-B12E-3D9955EA2900}" type="pres">
      <dgm:prSet presAssocID="{47186C56-251F-4826-9065-B7376BD0D0B1}" presName="spaceRect" presStyleCnt="0"/>
      <dgm:spPr/>
    </dgm:pt>
    <dgm:pt modelId="{4DCAC6C6-7870-45E5-928E-EF1612B0D7D9}" type="pres">
      <dgm:prSet presAssocID="{47186C56-251F-4826-9065-B7376BD0D0B1}" presName="parTx" presStyleLbl="revTx" presStyleIdx="3" presStyleCnt="5">
        <dgm:presLayoutVars>
          <dgm:chMax val="0"/>
          <dgm:chPref val="0"/>
        </dgm:presLayoutVars>
      </dgm:prSet>
      <dgm:spPr/>
    </dgm:pt>
    <dgm:pt modelId="{47CC615F-11AC-4EED-8E68-9C181CB0D850}" type="pres">
      <dgm:prSet presAssocID="{F418B535-4E1B-43BD-83C3-9AED421A1E6E}" presName="sibTrans" presStyleCnt="0"/>
      <dgm:spPr/>
    </dgm:pt>
    <dgm:pt modelId="{1693C3A1-7CE1-4A83-8AC8-620F37979EE5}" type="pres">
      <dgm:prSet presAssocID="{F9634A73-1472-4BA4-9958-9ABBD36B9A54}" presName="compNode" presStyleCnt="0"/>
      <dgm:spPr/>
    </dgm:pt>
    <dgm:pt modelId="{3661CA4F-7988-4D41-8D39-15E894466D26}" type="pres">
      <dgm:prSet presAssocID="{F9634A73-1472-4BA4-9958-9ABBD36B9A54}" presName="bgRect" presStyleLbl="bgShp" presStyleIdx="4" presStyleCnt="5"/>
      <dgm:spPr/>
    </dgm:pt>
    <dgm:pt modelId="{0348AA6E-BAED-4170-89A4-322BEB07344A}" type="pres">
      <dgm:prSet presAssocID="{F9634A73-1472-4BA4-9958-9ABBD36B9A5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ears"/>
        </a:ext>
      </dgm:extLst>
    </dgm:pt>
    <dgm:pt modelId="{37CFF91F-FE7E-4993-A8F0-A9E48E916844}" type="pres">
      <dgm:prSet presAssocID="{F9634A73-1472-4BA4-9958-9ABBD36B9A54}" presName="spaceRect" presStyleCnt="0"/>
      <dgm:spPr/>
    </dgm:pt>
    <dgm:pt modelId="{6557D23C-D739-4860-A1DA-8FDE1F0FA969}" type="pres">
      <dgm:prSet presAssocID="{F9634A73-1472-4BA4-9958-9ABBD36B9A54}" presName="parTx" presStyleLbl="revTx" presStyleIdx="4" presStyleCnt="5">
        <dgm:presLayoutVars>
          <dgm:chMax val="0"/>
          <dgm:chPref val="0"/>
        </dgm:presLayoutVars>
      </dgm:prSet>
      <dgm:spPr/>
    </dgm:pt>
  </dgm:ptLst>
  <dgm:cxnLst>
    <dgm:cxn modelId="{BF102620-AC51-4E6E-B6D5-4943DBEB3024}" type="presOf" srcId="{6F7D2962-006C-4DC3-A763-7FEB2A37A4BB}" destId="{2E82BC71-F8CE-4ECD-AED0-AED1AD21A8A8}" srcOrd="0" destOrd="0" presId="urn:microsoft.com/office/officeart/2018/2/layout/IconVerticalSolidList"/>
    <dgm:cxn modelId="{4CDC3D20-EBED-43B4-945F-7DC22D23671D}" srcId="{E0F18596-D748-46B6-826B-0B452FAC9D82}" destId="{2C2181F1-AF1C-4AB4-903C-5D1375AE45FF}" srcOrd="2" destOrd="0" parTransId="{95667C49-A92F-4CFC-83FF-1A170EB701DB}" sibTransId="{7CEDE831-7BB2-419A-8767-3D1A290EC602}"/>
    <dgm:cxn modelId="{1ABF4320-4041-420F-A260-DB5764E47C49}" type="presOf" srcId="{2C2181F1-AF1C-4AB4-903C-5D1375AE45FF}" destId="{75C2CBB6-5BAF-4597-9A72-771886BBE80D}" srcOrd="0" destOrd="0" presId="urn:microsoft.com/office/officeart/2018/2/layout/IconVerticalSolidList"/>
    <dgm:cxn modelId="{6EB2494D-AC78-4251-815B-E1B22B2EC17E}" type="presOf" srcId="{47186C56-251F-4826-9065-B7376BD0D0B1}" destId="{4DCAC6C6-7870-45E5-928E-EF1612B0D7D9}" srcOrd="0" destOrd="0" presId="urn:microsoft.com/office/officeart/2018/2/layout/IconVerticalSolidList"/>
    <dgm:cxn modelId="{5932A36E-C743-41EB-A900-8304EDA67F67}" srcId="{E0F18596-D748-46B6-826B-0B452FAC9D82}" destId="{6F7D2962-006C-4DC3-A763-7FEB2A37A4BB}" srcOrd="0" destOrd="0" parTransId="{6EC882CA-F6D1-4678-A824-07240701AFB5}" sibTransId="{8CE68A67-5BF8-4A37-B0EF-139C74B32EDF}"/>
    <dgm:cxn modelId="{44BC2352-2D62-483A-83F7-60259E90E705}" type="presOf" srcId="{5B20766A-CF30-4057-AEA9-5D426EB28592}" destId="{9B615C68-4F0D-4E50-AFB8-DF2C18042279}" srcOrd="0" destOrd="0" presId="urn:microsoft.com/office/officeart/2018/2/layout/IconVerticalSolidList"/>
    <dgm:cxn modelId="{FD111455-9C99-4F32-A408-80A3E122E511}" srcId="{E0F18596-D748-46B6-826B-0B452FAC9D82}" destId="{5B20766A-CF30-4057-AEA9-5D426EB28592}" srcOrd="1" destOrd="0" parTransId="{AF023FB9-3B97-4479-A414-D48915D9EC38}" sibTransId="{924C3AEA-11DD-4EE6-A9D6-5BDC2FB4E7D4}"/>
    <dgm:cxn modelId="{64CB7A89-6875-458A-AB29-4D97EECC461F}" type="presOf" srcId="{E0F18596-D748-46B6-826B-0B452FAC9D82}" destId="{44C3F976-FF8A-4D16-A782-D1F6AFF3828E}" srcOrd="0" destOrd="0" presId="urn:microsoft.com/office/officeart/2018/2/layout/IconVerticalSolidList"/>
    <dgm:cxn modelId="{D0B73CC3-4445-49FF-974F-E751D450877E}" srcId="{E0F18596-D748-46B6-826B-0B452FAC9D82}" destId="{F9634A73-1472-4BA4-9958-9ABBD36B9A54}" srcOrd="4" destOrd="0" parTransId="{B8C8C45F-E61A-43F6-8B11-B830F9AE94B3}" sibTransId="{D0B642D5-98A8-4F64-AC20-26510129C147}"/>
    <dgm:cxn modelId="{940C0ACC-1B6D-4ABE-8670-8FAF37D90E49}" type="presOf" srcId="{F9634A73-1472-4BA4-9958-9ABBD36B9A54}" destId="{6557D23C-D739-4860-A1DA-8FDE1F0FA969}" srcOrd="0" destOrd="0" presId="urn:microsoft.com/office/officeart/2018/2/layout/IconVerticalSolidList"/>
    <dgm:cxn modelId="{640E3FE2-11CC-47ED-AFF5-B4A9FA90AE13}" srcId="{E0F18596-D748-46B6-826B-0B452FAC9D82}" destId="{47186C56-251F-4826-9065-B7376BD0D0B1}" srcOrd="3" destOrd="0" parTransId="{CC9A56C9-430C-479D-9DA5-585E2FBFD6B5}" sibTransId="{F418B535-4E1B-43BD-83C3-9AED421A1E6E}"/>
    <dgm:cxn modelId="{B75C5450-AE0A-48E9-8DF1-B1A4B56B8515}" type="presParOf" srcId="{44C3F976-FF8A-4D16-A782-D1F6AFF3828E}" destId="{BBF629B4-6B16-446C-AE0E-2E06E1C081F3}" srcOrd="0" destOrd="0" presId="urn:microsoft.com/office/officeart/2018/2/layout/IconVerticalSolidList"/>
    <dgm:cxn modelId="{F942E1BB-DCB5-4E0D-8C21-EB3C38F1F0CA}" type="presParOf" srcId="{BBF629B4-6B16-446C-AE0E-2E06E1C081F3}" destId="{57DADB39-79B5-4AD0-83E2-261EA84BACC5}" srcOrd="0" destOrd="0" presId="urn:microsoft.com/office/officeart/2018/2/layout/IconVerticalSolidList"/>
    <dgm:cxn modelId="{E7FEF86E-8EEE-4464-879B-79C16E08FA39}" type="presParOf" srcId="{BBF629B4-6B16-446C-AE0E-2E06E1C081F3}" destId="{88FCA61F-45A8-40B3-B97E-0A668ACB5BA5}" srcOrd="1" destOrd="0" presId="urn:microsoft.com/office/officeart/2018/2/layout/IconVerticalSolidList"/>
    <dgm:cxn modelId="{1DCB67CE-CF64-4965-B7B7-93EA6DDAF6BF}" type="presParOf" srcId="{BBF629B4-6B16-446C-AE0E-2E06E1C081F3}" destId="{BDC67E18-F995-4C0B-B849-55B8E206B77E}" srcOrd="2" destOrd="0" presId="urn:microsoft.com/office/officeart/2018/2/layout/IconVerticalSolidList"/>
    <dgm:cxn modelId="{6D187712-DAF8-48D2-A235-48F572713F83}" type="presParOf" srcId="{BBF629B4-6B16-446C-AE0E-2E06E1C081F3}" destId="{2E82BC71-F8CE-4ECD-AED0-AED1AD21A8A8}" srcOrd="3" destOrd="0" presId="urn:microsoft.com/office/officeart/2018/2/layout/IconVerticalSolidList"/>
    <dgm:cxn modelId="{21FE68CE-DD4A-4233-9212-DC0D3C957EC5}" type="presParOf" srcId="{44C3F976-FF8A-4D16-A782-D1F6AFF3828E}" destId="{AE169FB9-4B8E-47D6-8F47-528C90F579D0}" srcOrd="1" destOrd="0" presId="urn:microsoft.com/office/officeart/2018/2/layout/IconVerticalSolidList"/>
    <dgm:cxn modelId="{9EC9B19C-11DA-4463-A97C-93AF0C5BB439}" type="presParOf" srcId="{44C3F976-FF8A-4D16-A782-D1F6AFF3828E}" destId="{45E0EDB7-ABB5-4369-A3AC-6FB12D03438F}" srcOrd="2" destOrd="0" presId="urn:microsoft.com/office/officeart/2018/2/layout/IconVerticalSolidList"/>
    <dgm:cxn modelId="{57A56868-285A-4AF0-A5AD-7F3F41756AEA}" type="presParOf" srcId="{45E0EDB7-ABB5-4369-A3AC-6FB12D03438F}" destId="{D64CFC13-CC7F-4B97-A961-CC583481CE47}" srcOrd="0" destOrd="0" presId="urn:microsoft.com/office/officeart/2018/2/layout/IconVerticalSolidList"/>
    <dgm:cxn modelId="{3E7B5CF7-9FE5-4038-B3BF-CEA6AC1C4B69}" type="presParOf" srcId="{45E0EDB7-ABB5-4369-A3AC-6FB12D03438F}" destId="{B19A5001-FF8B-4F17-8B99-2F888BCC8EBC}" srcOrd="1" destOrd="0" presId="urn:microsoft.com/office/officeart/2018/2/layout/IconVerticalSolidList"/>
    <dgm:cxn modelId="{5E7D6671-F014-401D-958B-210C823FC590}" type="presParOf" srcId="{45E0EDB7-ABB5-4369-A3AC-6FB12D03438F}" destId="{9AE76F3C-FB6E-43AB-B3E8-EF13BE434445}" srcOrd="2" destOrd="0" presId="urn:microsoft.com/office/officeart/2018/2/layout/IconVerticalSolidList"/>
    <dgm:cxn modelId="{F100E695-D74A-48A1-8DC6-3BF786B92AB8}" type="presParOf" srcId="{45E0EDB7-ABB5-4369-A3AC-6FB12D03438F}" destId="{9B615C68-4F0D-4E50-AFB8-DF2C18042279}" srcOrd="3" destOrd="0" presId="urn:microsoft.com/office/officeart/2018/2/layout/IconVerticalSolidList"/>
    <dgm:cxn modelId="{C6C46417-D17C-415E-B76D-7AC47D12AAF0}" type="presParOf" srcId="{44C3F976-FF8A-4D16-A782-D1F6AFF3828E}" destId="{7EB22156-15C5-476C-8172-12E62D443A78}" srcOrd="3" destOrd="0" presId="urn:microsoft.com/office/officeart/2018/2/layout/IconVerticalSolidList"/>
    <dgm:cxn modelId="{3311BE45-ED88-438C-BF60-0123F1478FA6}" type="presParOf" srcId="{44C3F976-FF8A-4D16-A782-D1F6AFF3828E}" destId="{EF15D1EB-0151-4912-B76B-F6ED347BCAD1}" srcOrd="4" destOrd="0" presId="urn:microsoft.com/office/officeart/2018/2/layout/IconVerticalSolidList"/>
    <dgm:cxn modelId="{4A3BF385-3720-4CF0-AA4E-23D26ACA06A0}" type="presParOf" srcId="{EF15D1EB-0151-4912-B76B-F6ED347BCAD1}" destId="{4C1D5BAD-FD1F-4D92-8008-9C6399B81BAE}" srcOrd="0" destOrd="0" presId="urn:microsoft.com/office/officeart/2018/2/layout/IconVerticalSolidList"/>
    <dgm:cxn modelId="{AF2610CF-A15A-4140-BA7A-E26F8AFBB4BD}" type="presParOf" srcId="{EF15D1EB-0151-4912-B76B-F6ED347BCAD1}" destId="{55B74EAF-FC44-4A52-8CF2-97EA1646A0FB}" srcOrd="1" destOrd="0" presId="urn:microsoft.com/office/officeart/2018/2/layout/IconVerticalSolidList"/>
    <dgm:cxn modelId="{09C0A350-1740-40BE-B849-4AC0C42C100F}" type="presParOf" srcId="{EF15D1EB-0151-4912-B76B-F6ED347BCAD1}" destId="{2C875833-C847-4FF5-9DDE-E5DB8A2EC10C}" srcOrd="2" destOrd="0" presId="urn:microsoft.com/office/officeart/2018/2/layout/IconVerticalSolidList"/>
    <dgm:cxn modelId="{15DE240B-FA39-4BA5-BD7A-FAF4A2AAD0DB}" type="presParOf" srcId="{EF15D1EB-0151-4912-B76B-F6ED347BCAD1}" destId="{75C2CBB6-5BAF-4597-9A72-771886BBE80D}" srcOrd="3" destOrd="0" presId="urn:microsoft.com/office/officeart/2018/2/layout/IconVerticalSolidList"/>
    <dgm:cxn modelId="{7C6EC3B7-C538-4C74-9E6E-7E7866C1A568}" type="presParOf" srcId="{44C3F976-FF8A-4D16-A782-D1F6AFF3828E}" destId="{3366AEF6-88C9-4AC8-804C-3F60C9BB2302}" srcOrd="5" destOrd="0" presId="urn:microsoft.com/office/officeart/2018/2/layout/IconVerticalSolidList"/>
    <dgm:cxn modelId="{C2DDF657-6F0D-4507-A8DB-928D44FADD60}" type="presParOf" srcId="{44C3F976-FF8A-4D16-A782-D1F6AFF3828E}" destId="{63F94EEA-D022-4A39-82DF-D3636DD42EA7}" srcOrd="6" destOrd="0" presId="urn:microsoft.com/office/officeart/2018/2/layout/IconVerticalSolidList"/>
    <dgm:cxn modelId="{5FE002D7-E112-4641-8080-79FA7DC51821}" type="presParOf" srcId="{63F94EEA-D022-4A39-82DF-D3636DD42EA7}" destId="{60C14796-285F-4126-BD01-A187020A9612}" srcOrd="0" destOrd="0" presId="urn:microsoft.com/office/officeart/2018/2/layout/IconVerticalSolidList"/>
    <dgm:cxn modelId="{33B3B507-C0CF-429B-8556-081DB5F840ED}" type="presParOf" srcId="{63F94EEA-D022-4A39-82DF-D3636DD42EA7}" destId="{AB854E10-78B2-4A5B-85D7-DE598CDDF38B}" srcOrd="1" destOrd="0" presId="urn:microsoft.com/office/officeart/2018/2/layout/IconVerticalSolidList"/>
    <dgm:cxn modelId="{EF3D3D81-B554-4302-B813-8F7936602D4E}" type="presParOf" srcId="{63F94EEA-D022-4A39-82DF-D3636DD42EA7}" destId="{ACFECFD5-7F67-48FD-B12E-3D9955EA2900}" srcOrd="2" destOrd="0" presId="urn:microsoft.com/office/officeart/2018/2/layout/IconVerticalSolidList"/>
    <dgm:cxn modelId="{7662B811-E2BE-4BC8-86CA-EAB355A14945}" type="presParOf" srcId="{63F94EEA-D022-4A39-82DF-D3636DD42EA7}" destId="{4DCAC6C6-7870-45E5-928E-EF1612B0D7D9}" srcOrd="3" destOrd="0" presId="urn:microsoft.com/office/officeart/2018/2/layout/IconVerticalSolidList"/>
    <dgm:cxn modelId="{96021131-B182-48DC-9CD3-9629AF6BB68E}" type="presParOf" srcId="{44C3F976-FF8A-4D16-A782-D1F6AFF3828E}" destId="{47CC615F-11AC-4EED-8E68-9C181CB0D850}" srcOrd="7" destOrd="0" presId="urn:microsoft.com/office/officeart/2018/2/layout/IconVerticalSolidList"/>
    <dgm:cxn modelId="{941F3262-DEEA-472C-97EB-CD6082018EF0}" type="presParOf" srcId="{44C3F976-FF8A-4D16-A782-D1F6AFF3828E}" destId="{1693C3A1-7CE1-4A83-8AC8-620F37979EE5}" srcOrd="8" destOrd="0" presId="urn:microsoft.com/office/officeart/2018/2/layout/IconVerticalSolidList"/>
    <dgm:cxn modelId="{C0705823-2504-40F6-BA64-0069F1A403F9}" type="presParOf" srcId="{1693C3A1-7CE1-4A83-8AC8-620F37979EE5}" destId="{3661CA4F-7988-4D41-8D39-15E894466D26}" srcOrd="0" destOrd="0" presId="urn:microsoft.com/office/officeart/2018/2/layout/IconVerticalSolidList"/>
    <dgm:cxn modelId="{67091B18-10AA-4A38-A411-E982D22DDE18}" type="presParOf" srcId="{1693C3A1-7CE1-4A83-8AC8-620F37979EE5}" destId="{0348AA6E-BAED-4170-89A4-322BEB07344A}" srcOrd="1" destOrd="0" presId="urn:microsoft.com/office/officeart/2018/2/layout/IconVerticalSolidList"/>
    <dgm:cxn modelId="{5F3839C7-AD7A-41A2-8E1B-3A2F6E7E280C}" type="presParOf" srcId="{1693C3A1-7CE1-4A83-8AC8-620F37979EE5}" destId="{37CFF91F-FE7E-4993-A8F0-A9E48E916844}" srcOrd="2" destOrd="0" presId="urn:microsoft.com/office/officeart/2018/2/layout/IconVerticalSolidList"/>
    <dgm:cxn modelId="{047AE325-7946-4EF8-9E24-B299EF43F284}" type="presParOf" srcId="{1693C3A1-7CE1-4A83-8AC8-620F37979EE5}" destId="{6557D23C-D739-4860-A1DA-8FDE1F0FA96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AFC136-3852-4093-BCCF-96214CB70A10}"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5795367C-A3CA-49AE-A343-7EAAB47851C4}">
      <dgm:prSet/>
      <dgm:spPr/>
      <dgm:t>
        <a:bodyPr/>
        <a:lstStyle/>
        <a:p>
          <a:pPr>
            <a:lnSpc>
              <a:spcPct val="100000"/>
            </a:lnSpc>
          </a:pPr>
          <a:r>
            <a:rPr lang="en-GB" noProof="0" dirty="0"/>
            <a:t>Ethical and Moral use of technology is a vast and ever-expanding field.</a:t>
          </a:r>
        </a:p>
      </dgm:t>
    </dgm:pt>
    <dgm:pt modelId="{C207D0DA-B0CC-4B36-A1D3-CDFAFEDB36F2}" type="parTrans" cxnId="{F5408FEE-B069-4FBD-8135-FCBD472AC771}">
      <dgm:prSet/>
      <dgm:spPr/>
      <dgm:t>
        <a:bodyPr/>
        <a:lstStyle/>
        <a:p>
          <a:endParaRPr lang="en-US"/>
        </a:p>
      </dgm:t>
    </dgm:pt>
    <dgm:pt modelId="{431069F7-2A25-4FF3-A221-7EEB1C8A5A22}" type="sibTrans" cxnId="{F5408FEE-B069-4FBD-8135-FCBD472AC771}">
      <dgm:prSet/>
      <dgm:spPr/>
      <dgm:t>
        <a:bodyPr/>
        <a:lstStyle/>
        <a:p>
          <a:endParaRPr lang="en-US"/>
        </a:p>
      </dgm:t>
    </dgm:pt>
    <dgm:pt modelId="{4979C1F8-DDD3-4F85-BCB4-402211FBCEB9}">
      <dgm:prSet/>
      <dgm:spPr/>
      <dgm:t>
        <a:bodyPr/>
        <a:lstStyle/>
        <a:p>
          <a:pPr>
            <a:lnSpc>
              <a:spcPct val="100000"/>
            </a:lnSpc>
          </a:pPr>
          <a:r>
            <a:rPr lang="en-GB" noProof="0" dirty="0"/>
            <a:t>As technology changes, or we find different ways to do things, there will be a need for </a:t>
          </a:r>
          <a:r>
            <a:rPr lang="en-GB" b="1" i="1" noProof="0" dirty="0"/>
            <a:t>increased awareness </a:t>
          </a:r>
          <a:r>
            <a:rPr lang="en-GB" noProof="0" dirty="0"/>
            <a:t>of the moral and ethical considerations of this technology.</a:t>
          </a:r>
        </a:p>
      </dgm:t>
    </dgm:pt>
    <dgm:pt modelId="{53672B7A-E665-4F1F-BE85-8F79AFD75661}" type="parTrans" cxnId="{E5FD3F79-6E1A-4ABE-8898-2EA5659ADD99}">
      <dgm:prSet/>
      <dgm:spPr/>
      <dgm:t>
        <a:bodyPr/>
        <a:lstStyle/>
        <a:p>
          <a:endParaRPr lang="en-US"/>
        </a:p>
      </dgm:t>
    </dgm:pt>
    <dgm:pt modelId="{B8C3B4D0-7D84-4FD7-84BD-472DD4C05300}" type="sibTrans" cxnId="{E5FD3F79-6E1A-4ABE-8898-2EA5659ADD99}">
      <dgm:prSet/>
      <dgm:spPr/>
      <dgm:t>
        <a:bodyPr/>
        <a:lstStyle/>
        <a:p>
          <a:endParaRPr lang="en-US"/>
        </a:p>
      </dgm:t>
    </dgm:pt>
    <dgm:pt modelId="{E7111B15-9511-44F3-81B9-E9F8EAB24CF5}">
      <dgm:prSet/>
      <dgm:spPr/>
      <dgm:t>
        <a:bodyPr/>
        <a:lstStyle/>
        <a:p>
          <a:pPr>
            <a:lnSpc>
              <a:spcPct val="100000"/>
            </a:lnSpc>
          </a:pPr>
          <a:r>
            <a:rPr lang="en-GB" noProof="0" dirty="0"/>
            <a:t>The recent advances in AI and Machine learning are examples of the dramatic impact technology can have on society.</a:t>
          </a:r>
        </a:p>
      </dgm:t>
    </dgm:pt>
    <dgm:pt modelId="{9D696DE4-904B-4244-9B15-D510C104FE9C}" type="parTrans" cxnId="{8ED57602-416B-4CB8-ACD9-DBDC08529E21}">
      <dgm:prSet/>
      <dgm:spPr/>
      <dgm:t>
        <a:bodyPr/>
        <a:lstStyle/>
        <a:p>
          <a:endParaRPr lang="en-US"/>
        </a:p>
      </dgm:t>
    </dgm:pt>
    <dgm:pt modelId="{D8BD6A63-FA0E-43EE-BD2C-7D6B30A275C9}" type="sibTrans" cxnId="{8ED57602-416B-4CB8-ACD9-DBDC08529E21}">
      <dgm:prSet/>
      <dgm:spPr/>
      <dgm:t>
        <a:bodyPr/>
        <a:lstStyle/>
        <a:p>
          <a:endParaRPr lang="en-US"/>
        </a:p>
      </dgm:t>
    </dgm:pt>
    <dgm:pt modelId="{AB7F22BB-A476-463F-AB6D-967618008C99}">
      <dgm:prSet/>
      <dgm:spPr/>
      <dgm:t>
        <a:bodyPr/>
        <a:lstStyle/>
        <a:p>
          <a:pPr>
            <a:lnSpc>
              <a:spcPct val="100000"/>
            </a:lnSpc>
          </a:pPr>
          <a:r>
            <a:rPr lang="en-GB" noProof="0" dirty="0"/>
            <a:t>This unit will focus on the moral and ethical implications of using information technology for </a:t>
          </a:r>
          <a:r>
            <a:rPr lang="en-GB" b="1" i="1" noProof="0" dirty="0"/>
            <a:t>individuals and organisations</a:t>
          </a:r>
          <a:r>
            <a:rPr lang="en-GB" noProof="0" dirty="0"/>
            <a:t>.</a:t>
          </a:r>
        </a:p>
      </dgm:t>
    </dgm:pt>
    <dgm:pt modelId="{87544B2A-6727-484B-B7EA-037462A95F54}" type="parTrans" cxnId="{02C5EA02-20B5-43FF-B895-638615AC1B95}">
      <dgm:prSet/>
      <dgm:spPr/>
      <dgm:t>
        <a:bodyPr/>
        <a:lstStyle/>
        <a:p>
          <a:endParaRPr lang="en-US"/>
        </a:p>
      </dgm:t>
    </dgm:pt>
    <dgm:pt modelId="{F4AA9D02-F5EE-4D86-BCB2-9143CC36F10C}" type="sibTrans" cxnId="{02C5EA02-20B5-43FF-B895-638615AC1B95}">
      <dgm:prSet/>
      <dgm:spPr/>
      <dgm:t>
        <a:bodyPr/>
        <a:lstStyle/>
        <a:p>
          <a:endParaRPr lang="en-US"/>
        </a:p>
      </dgm:t>
    </dgm:pt>
    <dgm:pt modelId="{974E7597-217A-4C37-A993-8259A516E0AA}" type="pres">
      <dgm:prSet presAssocID="{6DAFC136-3852-4093-BCCF-96214CB70A10}" presName="root" presStyleCnt="0">
        <dgm:presLayoutVars>
          <dgm:dir/>
          <dgm:resizeHandles val="exact"/>
        </dgm:presLayoutVars>
      </dgm:prSet>
      <dgm:spPr/>
    </dgm:pt>
    <dgm:pt modelId="{F9B744E3-CE98-49E5-9164-531F2D4D81AC}" type="pres">
      <dgm:prSet presAssocID="{5795367C-A3CA-49AE-A343-7EAAB47851C4}" presName="compNode" presStyleCnt="0"/>
      <dgm:spPr/>
    </dgm:pt>
    <dgm:pt modelId="{A93F8D6D-69CB-49DA-AD91-49C5547C734D}" type="pres">
      <dgm:prSet presAssocID="{5795367C-A3CA-49AE-A343-7EAAB47851C4}" presName="bgRect" presStyleLbl="bgShp" presStyleIdx="0" presStyleCnt="4"/>
      <dgm:spPr/>
    </dgm:pt>
    <dgm:pt modelId="{B40EE940-B9F9-4AFC-BB12-CE08AE780760}" type="pres">
      <dgm:prSet presAssocID="{5795367C-A3CA-49AE-A343-7EAAB47851C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832FB927-78A2-4A70-85A4-14CA456FD30C}" type="pres">
      <dgm:prSet presAssocID="{5795367C-A3CA-49AE-A343-7EAAB47851C4}" presName="spaceRect" presStyleCnt="0"/>
      <dgm:spPr/>
    </dgm:pt>
    <dgm:pt modelId="{B1D2169B-3E99-475C-9A5F-09B059754E1C}" type="pres">
      <dgm:prSet presAssocID="{5795367C-A3CA-49AE-A343-7EAAB47851C4}" presName="parTx" presStyleLbl="revTx" presStyleIdx="0" presStyleCnt="4">
        <dgm:presLayoutVars>
          <dgm:chMax val="0"/>
          <dgm:chPref val="0"/>
        </dgm:presLayoutVars>
      </dgm:prSet>
      <dgm:spPr/>
    </dgm:pt>
    <dgm:pt modelId="{8ADEBD90-7C09-4815-B791-D3C9A8AF1137}" type="pres">
      <dgm:prSet presAssocID="{431069F7-2A25-4FF3-A221-7EEB1C8A5A22}" presName="sibTrans" presStyleCnt="0"/>
      <dgm:spPr/>
    </dgm:pt>
    <dgm:pt modelId="{6906744E-334C-4574-A5D3-CB98475043B6}" type="pres">
      <dgm:prSet presAssocID="{4979C1F8-DDD3-4F85-BCB4-402211FBCEB9}" presName="compNode" presStyleCnt="0"/>
      <dgm:spPr/>
    </dgm:pt>
    <dgm:pt modelId="{394ED6FF-4848-4DF4-9194-E759EABE77B4}" type="pres">
      <dgm:prSet presAssocID="{4979C1F8-DDD3-4F85-BCB4-402211FBCEB9}" presName="bgRect" presStyleLbl="bgShp" presStyleIdx="1" presStyleCnt="4"/>
      <dgm:spPr/>
    </dgm:pt>
    <dgm:pt modelId="{F2978E3D-CB23-4DA6-A2CA-CD16A7DCF949}" type="pres">
      <dgm:prSet presAssocID="{4979C1F8-DDD3-4F85-BCB4-402211FBCEB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30AD2940-379B-4824-AA80-B2692AB0FC43}" type="pres">
      <dgm:prSet presAssocID="{4979C1F8-DDD3-4F85-BCB4-402211FBCEB9}" presName="spaceRect" presStyleCnt="0"/>
      <dgm:spPr/>
    </dgm:pt>
    <dgm:pt modelId="{AF393485-E284-4660-82EC-90C80DAF6541}" type="pres">
      <dgm:prSet presAssocID="{4979C1F8-DDD3-4F85-BCB4-402211FBCEB9}" presName="parTx" presStyleLbl="revTx" presStyleIdx="1" presStyleCnt="4">
        <dgm:presLayoutVars>
          <dgm:chMax val="0"/>
          <dgm:chPref val="0"/>
        </dgm:presLayoutVars>
      </dgm:prSet>
      <dgm:spPr/>
    </dgm:pt>
    <dgm:pt modelId="{64244E9E-AC8E-43C9-AC17-95CCB254F357}" type="pres">
      <dgm:prSet presAssocID="{B8C3B4D0-7D84-4FD7-84BD-472DD4C05300}" presName="sibTrans" presStyleCnt="0"/>
      <dgm:spPr/>
    </dgm:pt>
    <dgm:pt modelId="{C85CCCA6-F365-4485-843C-FC971031F408}" type="pres">
      <dgm:prSet presAssocID="{E7111B15-9511-44F3-81B9-E9F8EAB24CF5}" presName="compNode" presStyleCnt="0"/>
      <dgm:spPr/>
    </dgm:pt>
    <dgm:pt modelId="{7DFC0AE0-E3FE-43BF-93B4-DE778860B96A}" type="pres">
      <dgm:prSet presAssocID="{E7111B15-9511-44F3-81B9-E9F8EAB24CF5}" presName="bgRect" presStyleLbl="bgShp" presStyleIdx="2" presStyleCnt="4"/>
      <dgm:spPr/>
    </dgm:pt>
    <dgm:pt modelId="{FA9262C7-5D9E-41E1-A704-FDE5A09A4F8F}" type="pres">
      <dgm:prSet presAssocID="{E7111B15-9511-44F3-81B9-E9F8EAB24CF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obot"/>
        </a:ext>
      </dgm:extLst>
    </dgm:pt>
    <dgm:pt modelId="{643A459F-6881-4297-8E66-5A7850E7B743}" type="pres">
      <dgm:prSet presAssocID="{E7111B15-9511-44F3-81B9-E9F8EAB24CF5}" presName="spaceRect" presStyleCnt="0"/>
      <dgm:spPr/>
    </dgm:pt>
    <dgm:pt modelId="{72CD85FF-EBAA-4707-A298-F8C28D9A8684}" type="pres">
      <dgm:prSet presAssocID="{E7111B15-9511-44F3-81B9-E9F8EAB24CF5}" presName="parTx" presStyleLbl="revTx" presStyleIdx="2" presStyleCnt="4">
        <dgm:presLayoutVars>
          <dgm:chMax val="0"/>
          <dgm:chPref val="0"/>
        </dgm:presLayoutVars>
      </dgm:prSet>
      <dgm:spPr/>
    </dgm:pt>
    <dgm:pt modelId="{1CE451F8-72A6-428A-BDD1-EB83A3EDD85B}" type="pres">
      <dgm:prSet presAssocID="{D8BD6A63-FA0E-43EE-BD2C-7D6B30A275C9}" presName="sibTrans" presStyleCnt="0"/>
      <dgm:spPr/>
    </dgm:pt>
    <dgm:pt modelId="{C03B00B6-EE0D-4FD4-8504-F236A0A2D658}" type="pres">
      <dgm:prSet presAssocID="{AB7F22BB-A476-463F-AB6D-967618008C99}" presName="compNode" presStyleCnt="0"/>
      <dgm:spPr/>
    </dgm:pt>
    <dgm:pt modelId="{194034AC-8ED6-497F-BE14-BD29F52C1FE0}" type="pres">
      <dgm:prSet presAssocID="{AB7F22BB-A476-463F-AB6D-967618008C99}" presName="bgRect" presStyleLbl="bgShp" presStyleIdx="3" presStyleCnt="4"/>
      <dgm:spPr/>
    </dgm:pt>
    <dgm:pt modelId="{4BAE72D8-B538-4F37-B325-3A0EDD9504B6}" type="pres">
      <dgm:prSet presAssocID="{AB7F22BB-A476-463F-AB6D-967618008C9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erson with Idea"/>
        </a:ext>
      </dgm:extLst>
    </dgm:pt>
    <dgm:pt modelId="{0CB4ED4F-B3A9-4BA6-B147-2F12E062BA6F}" type="pres">
      <dgm:prSet presAssocID="{AB7F22BB-A476-463F-AB6D-967618008C99}" presName="spaceRect" presStyleCnt="0"/>
      <dgm:spPr/>
    </dgm:pt>
    <dgm:pt modelId="{1128C148-B4B2-4AD1-A0DB-0AF9BBDA9064}" type="pres">
      <dgm:prSet presAssocID="{AB7F22BB-A476-463F-AB6D-967618008C99}" presName="parTx" presStyleLbl="revTx" presStyleIdx="3" presStyleCnt="4">
        <dgm:presLayoutVars>
          <dgm:chMax val="0"/>
          <dgm:chPref val="0"/>
        </dgm:presLayoutVars>
      </dgm:prSet>
      <dgm:spPr/>
    </dgm:pt>
  </dgm:ptLst>
  <dgm:cxnLst>
    <dgm:cxn modelId="{8ED57602-416B-4CB8-ACD9-DBDC08529E21}" srcId="{6DAFC136-3852-4093-BCCF-96214CB70A10}" destId="{E7111B15-9511-44F3-81B9-E9F8EAB24CF5}" srcOrd="2" destOrd="0" parTransId="{9D696DE4-904B-4244-9B15-D510C104FE9C}" sibTransId="{D8BD6A63-FA0E-43EE-BD2C-7D6B30A275C9}"/>
    <dgm:cxn modelId="{02C5EA02-20B5-43FF-B895-638615AC1B95}" srcId="{6DAFC136-3852-4093-BCCF-96214CB70A10}" destId="{AB7F22BB-A476-463F-AB6D-967618008C99}" srcOrd="3" destOrd="0" parTransId="{87544B2A-6727-484B-B7EA-037462A95F54}" sibTransId="{F4AA9D02-F5EE-4D86-BCB2-9143CC36F10C}"/>
    <dgm:cxn modelId="{ABF1FE1D-011E-4998-A950-F4D1AE1CABB1}" type="presOf" srcId="{5795367C-A3CA-49AE-A343-7EAAB47851C4}" destId="{B1D2169B-3E99-475C-9A5F-09B059754E1C}" srcOrd="0" destOrd="0" presId="urn:microsoft.com/office/officeart/2018/2/layout/IconVerticalSolidList"/>
    <dgm:cxn modelId="{3A134226-C197-4348-AA14-E7779021C7F2}" type="presOf" srcId="{6DAFC136-3852-4093-BCCF-96214CB70A10}" destId="{974E7597-217A-4C37-A993-8259A516E0AA}" srcOrd="0" destOrd="0" presId="urn:microsoft.com/office/officeart/2018/2/layout/IconVerticalSolidList"/>
    <dgm:cxn modelId="{A2D5C443-F99F-45E1-89DA-57EE270486EE}" type="presOf" srcId="{E7111B15-9511-44F3-81B9-E9F8EAB24CF5}" destId="{72CD85FF-EBAA-4707-A298-F8C28D9A8684}" srcOrd="0" destOrd="0" presId="urn:microsoft.com/office/officeart/2018/2/layout/IconVerticalSolidList"/>
    <dgm:cxn modelId="{E5FD3F79-6E1A-4ABE-8898-2EA5659ADD99}" srcId="{6DAFC136-3852-4093-BCCF-96214CB70A10}" destId="{4979C1F8-DDD3-4F85-BCB4-402211FBCEB9}" srcOrd="1" destOrd="0" parTransId="{53672B7A-E665-4F1F-BE85-8F79AFD75661}" sibTransId="{B8C3B4D0-7D84-4FD7-84BD-472DD4C05300}"/>
    <dgm:cxn modelId="{D9F7E481-81CA-4F97-91CD-CB205D16EEA9}" type="presOf" srcId="{4979C1F8-DDD3-4F85-BCB4-402211FBCEB9}" destId="{AF393485-E284-4660-82EC-90C80DAF6541}" srcOrd="0" destOrd="0" presId="urn:microsoft.com/office/officeart/2018/2/layout/IconVerticalSolidList"/>
    <dgm:cxn modelId="{242029A2-5E15-47FE-B358-F10BEFFBDF60}" type="presOf" srcId="{AB7F22BB-A476-463F-AB6D-967618008C99}" destId="{1128C148-B4B2-4AD1-A0DB-0AF9BBDA9064}" srcOrd="0" destOrd="0" presId="urn:microsoft.com/office/officeart/2018/2/layout/IconVerticalSolidList"/>
    <dgm:cxn modelId="{F5408FEE-B069-4FBD-8135-FCBD472AC771}" srcId="{6DAFC136-3852-4093-BCCF-96214CB70A10}" destId="{5795367C-A3CA-49AE-A343-7EAAB47851C4}" srcOrd="0" destOrd="0" parTransId="{C207D0DA-B0CC-4B36-A1D3-CDFAFEDB36F2}" sibTransId="{431069F7-2A25-4FF3-A221-7EEB1C8A5A22}"/>
    <dgm:cxn modelId="{64D0E77E-E78D-41BF-8C0F-268EA3DEFD8C}" type="presParOf" srcId="{974E7597-217A-4C37-A993-8259A516E0AA}" destId="{F9B744E3-CE98-49E5-9164-531F2D4D81AC}" srcOrd="0" destOrd="0" presId="urn:microsoft.com/office/officeart/2018/2/layout/IconVerticalSolidList"/>
    <dgm:cxn modelId="{5CB1C66A-F720-4404-BF93-323494EBB248}" type="presParOf" srcId="{F9B744E3-CE98-49E5-9164-531F2D4D81AC}" destId="{A93F8D6D-69CB-49DA-AD91-49C5547C734D}" srcOrd="0" destOrd="0" presId="urn:microsoft.com/office/officeart/2018/2/layout/IconVerticalSolidList"/>
    <dgm:cxn modelId="{194F9E3F-04FF-4933-B142-EA66B8F171DF}" type="presParOf" srcId="{F9B744E3-CE98-49E5-9164-531F2D4D81AC}" destId="{B40EE940-B9F9-4AFC-BB12-CE08AE780760}" srcOrd="1" destOrd="0" presId="urn:microsoft.com/office/officeart/2018/2/layout/IconVerticalSolidList"/>
    <dgm:cxn modelId="{BF93986A-53D4-47F4-969B-31D74665E5D7}" type="presParOf" srcId="{F9B744E3-CE98-49E5-9164-531F2D4D81AC}" destId="{832FB927-78A2-4A70-85A4-14CA456FD30C}" srcOrd="2" destOrd="0" presId="urn:microsoft.com/office/officeart/2018/2/layout/IconVerticalSolidList"/>
    <dgm:cxn modelId="{992DA920-B95C-4215-A83C-BA3D61A42006}" type="presParOf" srcId="{F9B744E3-CE98-49E5-9164-531F2D4D81AC}" destId="{B1D2169B-3E99-475C-9A5F-09B059754E1C}" srcOrd="3" destOrd="0" presId="urn:microsoft.com/office/officeart/2018/2/layout/IconVerticalSolidList"/>
    <dgm:cxn modelId="{DC44D73F-E3CB-4F2D-A7F0-D2BB1FA41C98}" type="presParOf" srcId="{974E7597-217A-4C37-A993-8259A516E0AA}" destId="{8ADEBD90-7C09-4815-B791-D3C9A8AF1137}" srcOrd="1" destOrd="0" presId="urn:microsoft.com/office/officeart/2018/2/layout/IconVerticalSolidList"/>
    <dgm:cxn modelId="{97F5E060-C00B-42CA-AA16-AB4FCB7BF52F}" type="presParOf" srcId="{974E7597-217A-4C37-A993-8259A516E0AA}" destId="{6906744E-334C-4574-A5D3-CB98475043B6}" srcOrd="2" destOrd="0" presId="urn:microsoft.com/office/officeart/2018/2/layout/IconVerticalSolidList"/>
    <dgm:cxn modelId="{2A9C1515-E3D0-40F6-844B-A13CF986BAB0}" type="presParOf" srcId="{6906744E-334C-4574-A5D3-CB98475043B6}" destId="{394ED6FF-4848-4DF4-9194-E759EABE77B4}" srcOrd="0" destOrd="0" presId="urn:microsoft.com/office/officeart/2018/2/layout/IconVerticalSolidList"/>
    <dgm:cxn modelId="{2B76C1AE-C7FD-4775-9109-F189922845BA}" type="presParOf" srcId="{6906744E-334C-4574-A5D3-CB98475043B6}" destId="{F2978E3D-CB23-4DA6-A2CA-CD16A7DCF949}" srcOrd="1" destOrd="0" presId="urn:microsoft.com/office/officeart/2018/2/layout/IconVerticalSolidList"/>
    <dgm:cxn modelId="{41D24305-B966-4A64-9EB2-D8FB79BDB78C}" type="presParOf" srcId="{6906744E-334C-4574-A5D3-CB98475043B6}" destId="{30AD2940-379B-4824-AA80-B2692AB0FC43}" srcOrd="2" destOrd="0" presId="urn:microsoft.com/office/officeart/2018/2/layout/IconVerticalSolidList"/>
    <dgm:cxn modelId="{565081DD-A8BF-4F71-B4FF-E1DFCCA5514C}" type="presParOf" srcId="{6906744E-334C-4574-A5D3-CB98475043B6}" destId="{AF393485-E284-4660-82EC-90C80DAF6541}" srcOrd="3" destOrd="0" presId="urn:microsoft.com/office/officeart/2018/2/layout/IconVerticalSolidList"/>
    <dgm:cxn modelId="{4CA14396-6946-4EF4-976E-A9C0FEBA1B01}" type="presParOf" srcId="{974E7597-217A-4C37-A993-8259A516E0AA}" destId="{64244E9E-AC8E-43C9-AC17-95CCB254F357}" srcOrd="3" destOrd="0" presId="urn:microsoft.com/office/officeart/2018/2/layout/IconVerticalSolidList"/>
    <dgm:cxn modelId="{FE11EFC5-4171-4D19-8AF9-424E6E4D7452}" type="presParOf" srcId="{974E7597-217A-4C37-A993-8259A516E0AA}" destId="{C85CCCA6-F365-4485-843C-FC971031F408}" srcOrd="4" destOrd="0" presId="urn:microsoft.com/office/officeart/2018/2/layout/IconVerticalSolidList"/>
    <dgm:cxn modelId="{6E214AB9-34C4-4139-98DA-25D0772BE2D3}" type="presParOf" srcId="{C85CCCA6-F365-4485-843C-FC971031F408}" destId="{7DFC0AE0-E3FE-43BF-93B4-DE778860B96A}" srcOrd="0" destOrd="0" presId="urn:microsoft.com/office/officeart/2018/2/layout/IconVerticalSolidList"/>
    <dgm:cxn modelId="{4F40AC39-60F4-4170-8574-27B22033B3E2}" type="presParOf" srcId="{C85CCCA6-F365-4485-843C-FC971031F408}" destId="{FA9262C7-5D9E-41E1-A704-FDE5A09A4F8F}" srcOrd="1" destOrd="0" presId="urn:microsoft.com/office/officeart/2018/2/layout/IconVerticalSolidList"/>
    <dgm:cxn modelId="{6D145811-8DCA-4033-928C-687DCF02DED7}" type="presParOf" srcId="{C85CCCA6-F365-4485-843C-FC971031F408}" destId="{643A459F-6881-4297-8E66-5A7850E7B743}" srcOrd="2" destOrd="0" presId="urn:microsoft.com/office/officeart/2018/2/layout/IconVerticalSolidList"/>
    <dgm:cxn modelId="{36D8F474-DE32-41F1-8750-0F6776D3374F}" type="presParOf" srcId="{C85CCCA6-F365-4485-843C-FC971031F408}" destId="{72CD85FF-EBAA-4707-A298-F8C28D9A8684}" srcOrd="3" destOrd="0" presId="urn:microsoft.com/office/officeart/2018/2/layout/IconVerticalSolidList"/>
    <dgm:cxn modelId="{926FFE82-A93E-42E4-9E2E-895CB3681D10}" type="presParOf" srcId="{974E7597-217A-4C37-A993-8259A516E0AA}" destId="{1CE451F8-72A6-428A-BDD1-EB83A3EDD85B}" srcOrd="5" destOrd="0" presId="urn:microsoft.com/office/officeart/2018/2/layout/IconVerticalSolidList"/>
    <dgm:cxn modelId="{8BB24677-3975-4339-9CC5-6B5AA67AAE3E}" type="presParOf" srcId="{974E7597-217A-4C37-A993-8259A516E0AA}" destId="{C03B00B6-EE0D-4FD4-8504-F236A0A2D658}" srcOrd="6" destOrd="0" presId="urn:microsoft.com/office/officeart/2018/2/layout/IconVerticalSolidList"/>
    <dgm:cxn modelId="{D51260F6-133B-4A4E-ADDA-333AD51C2885}" type="presParOf" srcId="{C03B00B6-EE0D-4FD4-8504-F236A0A2D658}" destId="{194034AC-8ED6-497F-BE14-BD29F52C1FE0}" srcOrd="0" destOrd="0" presId="urn:microsoft.com/office/officeart/2018/2/layout/IconVerticalSolidList"/>
    <dgm:cxn modelId="{6146DCDC-F9E1-4FF2-B924-32A5A9346D9C}" type="presParOf" srcId="{C03B00B6-EE0D-4FD4-8504-F236A0A2D658}" destId="{4BAE72D8-B538-4F37-B325-3A0EDD9504B6}" srcOrd="1" destOrd="0" presId="urn:microsoft.com/office/officeart/2018/2/layout/IconVerticalSolidList"/>
    <dgm:cxn modelId="{A49EC340-0336-4B9A-B20C-CDA50D45BFAB}" type="presParOf" srcId="{C03B00B6-EE0D-4FD4-8504-F236A0A2D658}" destId="{0CB4ED4F-B3A9-4BA6-B147-2F12E062BA6F}" srcOrd="2" destOrd="0" presId="urn:microsoft.com/office/officeart/2018/2/layout/IconVerticalSolidList"/>
    <dgm:cxn modelId="{FB82C6B9-2EF9-42E2-8EE2-72DF0E5C9C7F}" type="presParOf" srcId="{C03B00B6-EE0D-4FD4-8504-F236A0A2D658}" destId="{1128C148-B4B2-4AD1-A0DB-0AF9BBDA906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AFAAA33-55CE-41FE-BC1D-10DC291D66B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9CCAB7D-4935-41B2-A289-A13741519C35}">
      <dgm:prSet/>
      <dgm:spPr/>
      <dgm:t>
        <a:bodyPr/>
        <a:lstStyle/>
        <a:p>
          <a:pPr>
            <a:lnSpc>
              <a:spcPct val="100000"/>
            </a:lnSpc>
          </a:pPr>
          <a:r>
            <a:rPr lang="en-GB" noProof="0" dirty="0"/>
            <a:t>Data privacy is protecting your data from unauthorised.</a:t>
          </a:r>
        </a:p>
      </dgm:t>
    </dgm:pt>
    <dgm:pt modelId="{FB817F2D-C86F-4FAD-AEB9-178FB541B7B7}" type="parTrans" cxnId="{C577FE30-553C-45B4-B0DD-813573515912}">
      <dgm:prSet/>
      <dgm:spPr/>
      <dgm:t>
        <a:bodyPr/>
        <a:lstStyle/>
        <a:p>
          <a:endParaRPr lang="en-US"/>
        </a:p>
      </dgm:t>
    </dgm:pt>
    <dgm:pt modelId="{64BD68A7-D0DB-495C-851A-9441DDEAFD24}" type="sibTrans" cxnId="{C577FE30-553C-45B4-B0DD-813573515912}">
      <dgm:prSet/>
      <dgm:spPr/>
      <dgm:t>
        <a:bodyPr/>
        <a:lstStyle/>
        <a:p>
          <a:endParaRPr lang="en-US"/>
        </a:p>
      </dgm:t>
    </dgm:pt>
    <dgm:pt modelId="{77CB9CD5-EBCA-45DC-BE66-2584A46B017A}">
      <dgm:prSet/>
      <dgm:spPr/>
      <dgm:t>
        <a:bodyPr/>
        <a:lstStyle/>
        <a:p>
          <a:pPr>
            <a:lnSpc>
              <a:spcPct val="100000"/>
            </a:lnSpc>
          </a:pPr>
          <a:r>
            <a:rPr lang="en-GB" noProof="0" dirty="0"/>
            <a:t>Privacy is about respecting a person’s right to determine how their data is handled by organisations or other individuals.</a:t>
          </a:r>
        </a:p>
      </dgm:t>
    </dgm:pt>
    <dgm:pt modelId="{47755AC3-93CB-410A-9578-1F8A2EF8008C}" type="parTrans" cxnId="{D95F4CD9-160C-4CB7-A7A5-5385E19C4859}">
      <dgm:prSet/>
      <dgm:spPr/>
      <dgm:t>
        <a:bodyPr/>
        <a:lstStyle/>
        <a:p>
          <a:endParaRPr lang="en-US"/>
        </a:p>
      </dgm:t>
    </dgm:pt>
    <dgm:pt modelId="{A2AA64F8-D12A-440C-8743-804C44537192}" type="sibTrans" cxnId="{D95F4CD9-160C-4CB7-A7A5-5385E19C4859}">
      <dgm:prSet/>
      <dgm:spPr/>
      <dgm:t>
        <a:bodyPr/>
        <a:lstStyle/>
        <a:p>
          <a:endParaRPr lang="en-US"/>
        </a:p>
      </dgm:t>
    </dgm:pt>
    <dgm:pt modelId="{08F1E30D-9E66-4EBF-932C-2419A75626EF}">
      <dgm:prSet/>
      <dgm:spPr/>
      <dgm:t>
        <a:bodyPr/>
        <a:lstStyle/>
        <a:p>
          <a:pPr>
            <a:lnSpc>
              <a:spcPct val="100000"/>
            </a:lnSpc>
          </a:pPr>
          <a:r>
            <a:rPr lang="en-GB" noProof="0" dirty="0"/>
            <a:t>Access.</a:t>
          </a:r>
        </a:p>
      </dgm:t>
    </dgm:pt>
    <dgm:pt modelId="{294C6F92-1532-4FDA-A160-24FB8082E400}" type="parTrans" cxnId="{9F07A091-3DE3-4C6A-A0FE-7620E518B8E1}">
      <dgm:prSet/>
      <dgm:spPr/>
      <dgm:t>
        <a:bodyPr/>
        <a:lstStyle/>
        <a:p>
          <a:endParaRPr lang="en-GB"/>
        </a:p>
      </dgm:t>
    </dgm:pt>
    <dgm:pt modelId="{D6268711-1231-4CD0-9A69-BC116E3E50B5}" type="sibTrans" cxnId="{9F07A091-3DE3-4C6A-A0FE-7620E518B8E1}">
      <dgm:prSet/>
      <dgm:spPr/>
      <dgm:t>
        <a:bodyPr/>
        <a:lstStyle/>
        <a:p>
          <a:endParaRPr lang="en-GB"/>
        </a:p>
      </dgm:t>
    </dgm:pt>
    <dgm:pt modelId="{9D07065A-1268-44C2-8FA5-6DA6A4DCF84A}">
      <dgm:prSet/>
      <dgm:spPr/>
      <dgm:t>
        <a:bodyPr/>
        <a:lstStyle/>
        <a:p>
          <a:pPr>
            <a:lnSpc>
              <a:spcPct val="100000"/>
            </a:lnSpc>
          </a:pPr>
          <a:r>
            <a:rPr lang="en-GB" noProof="0" dirty="0"/>
            <a:t>Use.</a:t>
          </a:r>
        </a:p>
      </dgm:t>
    </dgm:pt>
    <dgm:pt modelId="{03A0B037-868B-4799-8E74-64E84EE5DA9F}" type="parTrans" cxnId="{190AD77E-2AFF-436B-805E-399D9CF7FC4F}">
      <dgm:prSet/>
      <dgm:spPr/>
      <dgm:t>
        <a:bodyPr/>
        <a:lstStyle/>
        <a:p>
          <a:endParaRPr lang="en-GB"/>
        </a:p>
      </dgm:t>
    </dgm:pt>
    <dgm:pt modelId="{CAC5AD3D-C19E-4083-AC58-E86A4FEE8F72}" type="sibTrans" cxnId="{190AD77E-2AFF-436B-805E-399D9CF7FC4F}">
      <dgm:prSet/>
      <dgm:spPr/>
      <dgm:t>
        <a:bodyPr/>
        <a:lstStyle/>
        <a:p>
          <a:endParaRPr lang="en-GB"/>
        </a:p>
      </dgm:t>
    </dgm:pt>
    <dgm:pt modelId="{07BDA6E4-812E-4A74-969A-B8019424017E}">
      <dgm:prSet/>
      <dgm:spPr/>
      <dgm:t>
        <a:bodyPr/>
        <a:lstStyle/>
        <a:p>
          <a:pPr>
            <a:lnSpc>
              <a:spcPct val="100000"/>
            </a:lnSpc>
          </a:pPr>
          <a:r>
            <a:rPr lang="en-GB" noProof="0" dirty="0"/>
            <a:t>Misuse.</a:t>
          </a:r>
        </a:p>
      </dgm:t>
    </dgm:pt>
    <dgm:pt modelId="{4526CAEA-A107-4B96-B67C-AD672F18BE8D}" type="parTrans" cxnId="{5E608625-D149-4D0B-B553-49D5033CF100}">
      <dgm:prSet/>
      <dgm:spPr/>
      <dgm:t>
        <a:bodyPr/>
        <a:lstStyle/>
        <a:p>
          <a:endParaRPr lang="en-GB"/>
        </a:p>
      </dgm:t>
    </dgm:pt>
    <dgm:pt modelId="{B0712701-D75B-4ECF-87D5-F3B4BA07072C}" type="sibTrans" cxnId="{5E608625-D149-4D0B-B553-49D5033CF100}">
      <dgm:prSet/>
      <dgm:spPr/>
      <dgm:t>
        <a:bodyPr/>
        <a:lstStyle/>
        <a:p>
          <a:endParaRPr lang="en-GB"/>
        </a:p>
      </dgm:t>
    </dgm:pt>
    <dgm:pt modelId="{A80E31D3-BD7F-4D24-8F19-B60F1EF04A56}">
      <dgm:prSet/>
      <dgm:spPr/>
      <dgm:t>
        <a:bodyPr/>
        <a:lstStyle/>
        <a:p>
          <a:pPr>
            <a:lnSpc>
              <a:spcPct val="100000"/>
            </a:lnSpc>
          </a:pPr>
          <a:r>
            <a:rPr lang="en-GB" noProof="0" dirty="0"/>
            <a:t>Disclosure.</a:t>
          </a:r>
        </a:p>
      </dgm:t>
    </dgm:pt>
    <dgm:pt modelId="{380233F4-8C9C-47E3-BEB6-8C2A92DB94E3}" type="parTrans" cxnId="{F4D28651-5189-47FF-A0F1-25B7DF22C1B1}">
      <dgm:prSet/>
      <dgm:spPr/>
      <dgm:t>
        <a:bodyPr/>
        <a:lstStyle/>
        <a:p>
          <a:endParaRPr lang="en-GB"/>
        </a:p>
      </dgm:t>
    </dgm:pt>
    <dgm:pt modelId="{C66E95DC-C6AF-4F4B-B6C7-1821A3A795C8}" type="sibTrans" cxnId="{F4D28651-5189-47FF-A0F1-25B7DF22C1B1}">
      <dgm:prSet/>
      <dgm:spPr/>
      <dgm:t>
        <a:bodyPr/>
        <a:lstStyle/>
        <a:p>
          <a:endParaRPr lang="en-GB"/>
        </a:p>
      </dgm:t>
    </dgm:pt>
    <dgm:pt modelId="{F59F5CA3-C3C1-4318-9A14-0470DC713F03}" type="pres">
      <dgm:prSet presAssocID="{8AFAAA33-55CE-41FE-BC1D-10DC291D66B7}" presName="root" presStyleCnt="0">
        <dgm:presLayoutVars>
          <dgm:dir/>
          <dgm:resizeHandles val="exact"/>
        </dgm:presLayoutVars>
      </dgm:prSet>
      <dgm:spPr/>
    </dgm:pt>
    <dgm:pt modelId="{FC69C6BD-E7B6-4C6C-B37C-0C3BFA292C89}" type="pres">
      <dgm:prSet presAssocID="{09CCAB7D-4935-41B2-A289-A13741519C35}" presName="compNode" presStyleCnt="0"/>
      <dgm:spPr/>
    </dgm:pt>
    <dgm:pt modelId="{C0FAA480-9773-40ED-A778-6A6BE7702DAD}" type="pres">
      <dgm:prSet presAssocID="{09CCAB7D-4935-41B2-A289-A13741519C35}" presName="bgRect" presStyleLbl="bgShp" presStyleIdx="0" presStyleCnt="6"/>
      <dgm:spPr/>
    </dgm:pt>
    <dgm:pt modelId="{7992B167-A18A-4B52-A3BB-614C59735D2A}" type="pres">
      <dgm:prSet presAssocID="{09CCAB7D-4935-41B2-A289-A13741519C3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curity Camera"/>
        </a:ext>
      </dgm:extLst>
    </dgm:pt>
    <dgm:pt modelId="{543FEB72-FC40-4D54-A1EC-719897382D69}" type="pres">
      <dgm:prSet presAssocID="{09CCAB7D-4935-41B2-A289-A13741519C35}" presName="spaceRect" presStyleCnt="0"/>
      <dgm:spPr/>
    </dgm:pt>
    <dgm:pt modelId="{9D5FB2F2-F325-40AD-97EF-4C52E887CF21}" type="pres">
      <dgm:prSet presAssocID="{09CCAB7D-4935-41B2-A289-A13741519C35}" presName="parTx" presStyleLbl="revTx" presStyleIdx="0" presStyleCnt="6">
        <dgm:presLayoutVars>
          <dgm:chMax val="0"/>
          <dgm:chPref val="0"/>
        </dgm:presLayoutVars>
      </dgm:prSet>
      <dgm:spPr/>
    </dgm:pt>
    <dgm:pt modelId="{9A549DF4-0C8D-49A8-BE37-E1AA54F1D854}" type="pres">
      <dgm:prSet presAssocID="{64BD68A7-D0DB-495C-851A-9441DDEAFD24}" presName="sibTrans" presStyleCnt="0"/>
      <dgm:spPr/>
    </dgm:pt>
    <dgm:pt modelId="{761E09E6-EBE1-4860-84D1-1AC56017002F}" type="pres">
      <dgm:prSet presAssocID="{08F1E30D-9E66-4EBF-932C-2419A75626EF}" presName="compNode" presStyleCnt="0"/>
      <dgm:spPr/>
    </dgm:pt>
    <dgm:pt modelId="{7EB22E69-0351-48BE-98BE-33EDBA072C81}" type="pres">
      <dgm:prSet presAssocID="{08F1E30D-9E66-4EBF-932C-2419A75626EF}" presName="bgRect" presStyleLbl="bgShp" presStyleIdx="1" presStyleCnt="6"/>
      <dgm:spPr/>
    </dgm:pt>
    <dgm:pt modelId="{172AB3D8-11EA-4C74-8AE9-B63EFCBBED6F}" type="pres">
      <dgm:prSet presAssocID="{08F1E30D-9E66-4EBF-932C-2419A75626EF}" presName="iconRect" presStyleLbl="nod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Key with solid fill"/>
        </a:ext>
      </dgm:extLst>
    </dgm:pt>
    <dgm:pt modelId="{20D1EFD6-9E3D-472C-AF0E-D98814041B5C}" type="pres">
      <dgm:prSet presAssocID="{08F1E30D-9E66-4EBF-932C-2419A75626EF}" presName="spaceRect" presStyleCnt="0"/>
      <dgm:spPr/>
    </dgm:pt>
    <dgm:pt modelId="{9461172D-3868-42BD-B254-2E380E3135CC}" type="pres">
      <dgm:prSet presAssocID="{08F1E30D-9E66-4EBF-932C-2419A75626EF}" presName="parTx" presStyleLbl="revTx" presStyleIdx="1" presStyleCnt="6">
        <dgm:presLayoutVars>
          <dgm:chMax val="0"/>
          <dgm:chPref val="0"/>
        </dgm:presLayoutVars>
      </dgm:prSet>
      <dgm:spPr/>
    </dgm:pt>
    <dgm:pt modelId="{C11BAFF6-011F-4665-8AE7-18FE01FE3B3C}" type="pres">
      <dgm:prSet presAssocID="{D6268711-1231-4CD0-9A69-BC116E3E50B5}" presName="sibTrans" presStyleCnt="0"/>
      <dgm:spPr/>
    </dgm:pt>
    <dgm:pt modelId="{BB676BA9-CEE8-4938-8A69-3BAA6F7EF693}" type="pres">
      <dgm:prSet presAssocID="{9D07065A-1268-44C2-8FA5-6DA6A4DCF84A}" presName="compNode" presStyleCnt="0"/>
      <dgm:spPr/>
    </dgm:pt>
    <dgm:pt modelId="{773DB2E7-9A58-43E9-B66C-89598A903B6B}" type="pres">
      <dgm:prSet presAssocID="{9D07065A-1268-44C2-8FA5-6DA6A4DCF84A}" presName="bgRect" presStyleLbl="bgShp" presStyleIdx="2" presStyleCnt="6"/>
      <dgm:spPr/>
    </dgm:pt>
    <dgm:pt modelId="{65051889-CF0D-4D0F-9AE1-23927F8AE845}" type="pres">
      <dgm:prSet presAssocID="{9D07065A-1268-44C2-8FA5-6DA6A4DCF84A}"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87596D0-52CD-4F57-8FAE-70A09BEC3380}" type="pres">
      <dgm:prSet presAssocID="{9D07065A-1268-44C2-8FA5-6DA6A4DCF84A}" presName="spaceRect" presStyleCnt="0"/>
      <dgm:spPr/>
    </dgm:pt>
    <dgm:pt modelId="{94BCB11A-85AB-476C-B4AD-4451ECC8BAD7}" type="pres">
      <dgm:prSet presAssocID="{9D07065A-1268-44C2-8FA5-6DA6A4DCF84A}" presName="parTx" presStyleLbl="revTx" presStyleIdx="2" presStyleCnt="6">
        <dgm:presLayoutVars>
          <dgm:chMax val="0"/>
          <dgm:chPref val="0"/>
        </dgm:presLayoutVars>
      </dgm:prSet>
      <dgm:spPr/>
    </dgm:pt>
    <dgm:pt modelId="{017CD894-8739-4957-97B3-B5FCDBDB9527}" type="pres">
      <dgm:prSet presAssocID="{CAC5AD3D-C19E-4083-AC58-E86A4FEE8F72}" presName="sibTrans" presStyleCnt="0"/>
      <dgm:spPr/>
    </dgm:pt>
    <dgm:pt modelId="{27A47358-A896-408A-9F22-72CAD1487996}" type="pres">
      <dgm:prSet presAssocID="{07BDA6E4-812E-4A74-969A-B8019424017E}" presName="compNode" presStyleCnt="0"/>
      <dgm:spPr/>
    </dgm:pt>
    <dgm:pt modelId="{05E50B36-DED3-40BB-BD46-1C1D6FFDDA9A}" type="pres">
      <dgm:prSet presAssocID="{07BDA6E4-812E-4A74-969A-B8019424017E}" presName="bgRect" presStyleLbl="bgShp" presStyleIdx="3" presStyleCnt="6"/>
      <dgm:spPr/>
    </dgm:pt>
    <dgm:pt modelId="{61F16258-F217-436C-B646-60094641FB3D}" type="pres">
      <dgm:prSet presAssocID="{07BDA6E4-812E-4A74-969A-B8019424017E}"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No sign with solid fill"/>
        </a:ext>
      </dgm:extLst>
    </dgm:pt>
    <dgm:pt modelId="{B1F60CA3-CD8A-4101-9072-E725C14F31CD}" type="pres">
      <dgm:prSet presAssocID="{07BDA6E4-812E-4A74-969A-B8019424017E}" presName="spaceRect" presStyleCnt="0"/>
      <dgm:spPr/>
    </dgm:pt>
    <dgm:pt modelId="{1AAA6DF5-BBC8-46C6-9A88-C7FEEBFA0B97}" type="pres">
      <dgm:prSet presAssocID="{07BDA6E4-812E-4A74-969A-B8019424017E}" presName="parTx" presStyleLbl="revTx" presStyleIdx="3" presStyleCnt="6">
        <dgm:presLayoutVars>
          <dgm:chMax val="0"/>
          <dgm:chPref val="0"/>
        </dgm:presLayoutVars>
      </dgm:prSet>
      <dgm:spPr/>
    </dgm:pt>
    <dgm:pt modelId="{0908220A-B7B9-4C99-8491-125DF545D363}" type="pres">
      <dgm:prSet presAssocID="{B0712701-D75B-4ECF-87D5-F3B4BA07072C}" presName="sibTrans" presStyleCnt="0"/>
      <dgm:spPr/>
    </dgm:pt>
    <dgm:pt modelId="{BB5C8818-EC55-411F-A8A8-D7E4DD1DF416}" type="pres">
      <dgm:prSet presAssocID="{A80E31D3-BD7F-4D24-8F19-B60F1EF04A56}" presName="compNode" presStyleCnt="0"/>
      <dgm:spPr/>
    </dgm:pt>
    <dgm:pt modelId="{7D257635-94E2-4281-9C9D-0E1A634E912E}" type="pres">
      <dgm:prSet presAssocID="{A80E31D3-BD7F-4D24-8F19-B60F1EF04A56}" presName="bgRect" presStyleLbl="bgShp" presStyleIdx="4" presStyleCnt="6"/>
      <dgm:spPr/>
    </dgm:pt>
    <dgm:pt modelId="{8F0891C9-74AC-47D5-A053-D24FBE5F8C9F}" type="pres">
      <dgm:prSet presAssocID="{A80E31D3-BD7F-4D24-8F19-B60F1EF04A56}"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No smoking with solid fill"/>
        </a:ext>
      </dgm:extLst>
    </dgm:pt>
    <dgm:pt modelId="{997B0A18-A63C-47BB-99F0-9D3C1A0F4CE5}" type="pres">
      <dgm:prSet presAssocID="{A80E31D3-BD7F-4D24-8F19-B60F1EF04A56}" presName="spaceRect" presStyleCnt="0"/>
      <dgm:spPr/>
    </dgm:pt>
    <dgm:pt modelId="{9DAD9555-8777-4C11-8532-6CC5D95A8556}" type="pres">
      <dgm:prSet presAssocID="{A80E31D3-BD7F-4D24-8F19-B60F1EF04A56}" presName="parTx" presStyleLbl="revTx" presStyleIdx="4" presStyleCnt="6">
        <dgm:presLayoutVars>
          <dgm:chMax val="0"/>
          <dgm:chPref val="0"/>
        </dgm:presLayoutVars>
      </dgm:prSet>
      <dgm:spPr/>
    </dgm:pt>
    <dgm:pt modelId="{7C4AA466-A95D-4B50-A498-A26241CD7B29}" type="pres">
      <dgm:prSet presAssocID="{C66E95DC-C6AF-4F4B-B6C7-1821A3A795C8}" presName="sibTrans" presStyleCnt="0"/>
      <dgm:spPr/>
    </dgm:pt>
    <dgm:pt modelId="{E9C87B54-8FA6-4C2A-B1EA-6DF3ABC94FF1}" type="pres">
      <dgm:prSet presAssocID="{77CB9CD5-EBCA-45DC-BE66-2584A46B017A}" presName="compNode" presStyleCnt="0"/>
      <dgm:spPr/>
    </dgm:pt>
    <dgm:pt modelId="{C8D83704-2A5A-443E-9B85-56DC9E7145D7}" type="pres">
      <dgm:prSet presAssocID="{77CB9CD5-EBCA-45DC-BE66-2584A46B017A}" presName="bgRect" presStyleLbl="bgShp" presStyleIdx="5" presStyleCnt="6"/>
      <dgm:spPr/>
    </dgm:pt>
    <dgm:pt modelId="{57F7F53F-EA2F-4066-9298-12CC98052E50}" type="pres">
      <dgm:prSet presAssocID="{77CB9CD5-EBCA-45DC-BE66-2584A46B017A}"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ser"/>
        </a:ext>
      </dgm:extLst>
    </dgm:pt>
    <dgm:pt modelId="{7F84ED92-7352-4922-AB66-B84D82B1372C}" type="pres">
      <dgm:prSet presAssocID="{77CB9CD5-EBCA-45DC-BE66-2584A46B017A}" presName="spaceRect" presStyleCnt="0"/>
      <dgm:spPr/>
    </dgm:pt>
    <dgm:pt modelId="{BD26236F-06F0-48E4-B238-63A700176BDE}" type="pres">
      <dgm:prSet presAssocID="{77CB9CD5-EBCA-45DC-BE66-2584A46B017A}" presName="parTx" presStyleLbl="revTx" presStyleIdx="5" presStyleCnt="6">
        <dgm:presLayoutVars>
          <dgm:chMax val="0"/>
          <dgm:chPref val="0"/>
        </dgm:presLayoutVars>
      </dgm:prSet>
      <dgm:spPr/>
    </dgm:pt>
  </dgm:ptLst>
  <dgm:cxnLst>
    <dgm:cxn modelId="{908A7D1B-30D2-4D57-B444-3E3B6851AADF}" type="presOf" srcId="{09CCAB7D-4935-41B2-A289-A13741519C35}" destId="{9D5FB2F2-F325-40AD-97EF-4C52E887CF21}" srcOrd="0" destOrd="0" presId="urn:microsoft.com/office/officeart/2018/2/layout/IconVerticalSolidList"/>
    <dgm:cxn modelId="{5E608625-D149-4D0B-B553-49D5033CF100}" srcId="{8AFAAA33-55CE-41FE-BC1D-10DC291D66B7}" destId="{07BDA6E4-812E-4A74-969A-B8019424017E}" srcOrd="3" destOrd="0" parTransId="{4526CAEA-A107-4B96-B67C-AD672F18BE8D}" sibTransId="{B0712701-D75B-4ECF-87D5-F3B4BA07072C}"/>
    <dgm:cxn modelId="{C577FE30-553C-45B4-B0DD-813573515912}" srcId="{8AFAAA33-55CE-41FE-BC1D-10DC291D66B7}" destId="{09CCAB7D-4935-41B2-A289-A13741519C35}" srcOrd="0" destOrd="0" parTransId="{FB817F2D-C86F-4FAD-AEB9-178FB541B7B7}" sibTransId="{64BD68A7-D0DB-495C-851A-9441DDEAFD24}"/>
    <dgm:cxn modelId="{C3955841-8DC7-4FC5-A00C-8EAF327AD9A8}" type="presOf" srcId="{08F1E30D-9E66-4EBF-932C-2419A75626EF}" destId="{9461172D-3868-42BD-B254-2E380E3135CC}" srcOrd="0" destOrd="0" presId="urn:microsoft.com/office/officeart/2018/2/layout/IconVerticalSolidList"/>
    <dgm:cxn modelId="{6939E350-B771-4BEE-8055-6B6077E52811}" type="presOf" srcId="{9D07065A-1268-44C2-8FA5-6DA6A4DCF84A}" destId="{94BCB11A-85AB-476C-B4AD-4451ECC8BAD7}" srcOrd="0" destOrd="0" presId="urn:microsoft.com/office/officeart/2018/2/layout/IconVerticalSolidList"/>
    <dgm:cxn modelId="{F4D28651-5189-47FF-A0F1-25B7DF22C1B1}" srcId="{8AFAAA33-55CE-41FE-BC1D-10DC291D66B7}" destId="{A80E31D3-BD7F-4D24-8F19-B60F1EF04A56}" srcOrd="4" destOrd="0" parTransId="{380233F4-8C9C-47E3-BEB6-8C2A92DB94E3}" sibTransId="{C66E95DC-C6AF-4F4B-B6C7-1821A3A795C8}"/>
    <dgm:cxn modelId="{190AD77E-2AFF-436B-805E-399D9CF7FC4F}" srcId="{8AFAAA33-55CE-41FE-BC1D-10DC291D66B7}" destId="{9D07065A-1268-44C2-8FA5-6DA6A4DCF84A}" srcOrd="2" destOrd="0" parTransId="{03A0B037-868B-4799-8E74-64E84EE5DA9F}" sibTransId="{CAC5AD3D-C19E-4083-AC58-E86A4FEE8F72}"/>
    <dgm:cxn modelId="{28FDDB82-8CC4-4993-8C5A-C7EA77A38CD8}" type="presOf" srcId="{8AFAAA33-55CE-41FE-BC1D-10DC291D66B7}" destId="{F59F5CA3-C3C1-4318-9A14-0470DC713F03}" srcOrd="0" destOrd="0" presId="urn:microsoft.com/office/officeart/2018/2/layout/IconVerticalSolidList"/>
    <dgm:cxn modelId="{9F07A091-3DE3-4C6A-A0FE-7620E518B8E1}" srcId="{8AFAAA33-55CE-41FE-BC1D-10DC291D66B7}" destId="{08F1E30D-9E66-4EBF-932C-2419A75626EF}" srcOrd="1" destOrd="0" parTransId="{294C6F92-1532-4FDA-A160-24FB8082E400}" sibTransId="{D6268711-1231-4CD0-9A69-BC116E3E50B5}"/>
    <dgm:cxn modelId="{85B5B894-EE63-4EB8-B575-B4EBCD7037DF}" type="presOf" srcId="{07BDA6E4-812E-4A74-969A-B8019424017E}" destId="{1AAA6DF5-BBC8-46C6-9A88-C7FEEBFA0B97}" srcOrd="0" destOrd="0" presId="urn:microsoft.com/office/officeart/2018/2/layout/IconVerticalSolidList"/>
    <dgm:cxn modelId="{11CB739D-E5FB-4703-8F65-A634CFDBE12D}" type="presOf" srcId="{77CB9CD5-EBCA-45DC-BE66-2584A46B017A}" destId="{BD26236F-06F0-48E4-B238-63A700176BDE}" srcOrd="0" destOrd="0" presId="urn:microsoft.com/office/officeart/2018/2/layout/IconVerticalSolidList"/>
    <dgm:cxn modelId="{D95F4CD9-160C-4CB7-A7A5-5385E19C4859}" srcId="{8AFAAA33-55CE-41FE-BC1D-10DC291D66B7}" destId="{77CB9CD5-EBCA-45DC-BE66-2584A46B017A}" srcOrd="5" destOrd="0" parTransId="{47755AC3-93CB-410A-9578-1F8A2EF8008C}" sibTransId="{A2AA64F8-D12A-440C-8743-804C44537192}"/>
    <dgm:cxn modelId="{16B34FE4-F821-4A0F-A289-81AE81D72D78}" type="presOf" srcId="{A80E31D3-BD7F-4D24-8F19-B60F1EF04A56}" destId="{9DAD9555-8777-4C11-8532-6CC5D95A8556}" srcOrd="0" destOrd="0" presId="urn:microsoft.com/office/officeart/2018/2/layout/IconVerticalSolidList"/>
    <dgm:cxn modelId="{D6AAFC0E-5EE4-4947-838F-388ED22C901F}" type="presParOf" srcId="{F59F5CA3-C3C1-4318-9A14-0470DC713F03}" destId="{FC69C6BD-E7B6-4C6C-B37C-0C3BFA292C89}" srcOrd="0" destOrd="0" presId="urn:microsoft.com/office/officeart/2018/2/layout/IconVerticalSolidList"/>
    <dgm:cxn modelId="{1B65AE59-5A45-42C6-8185-688CEAF91038}" type="presParOf" srcId="{FC69C6BD-E7B6-4C6C-B37C-0C3BFA292C89}" destId="{C0FAA480-9773-40ED-A778-6A6BE7702DAD}" srcOrd="0" destOrd="0" presId="urn:microsoft.com/office/officeart/2018/2/layout/IconVerticalSolidList"/>
    <dgm:cxn modelId="{D125EC8A-3619-4E04-BFDB-FC9AE25605EF}" type="presParOf" srcId="{FC69C6BD-E7B6-4C6C-B37C-0C3BFA292C89}" destId="{7992B167-A18A-4B52-A3BB-614C59735D2A}" srcOrd="1" destOrd="0" presId="urn:microsoft.com/office/officeart/2018/2/layout/IconVerticalSolidList"/>
    <dgm:cxn modelId="{5FE919F8-0AC6-41F4-A61E-CB0EF9968885}" type="presParOf" srcId="{FC69C6BD-E7B6-4C6C-B37C-0C3BFA292C89}" destId="{543FEB72-FC40-4D54-A1EC-719897382D69}" srcOrd="2" destOrd="0" presId="urn:microsoft.com/office/officeart/2018/2/layout/IconVerticalSolidList"/>
    <dgm:cxn modelId="{2C90E53F-E187-4806-A3E3-3ABC7E82866C}" type="presParOf" srcId="{FC69C6BD-E7B6-4C6C-B37C-0C3BFA292C89}" destId="{9D5FB2F2-F325-40AD-97EF-4C52E887CF21}" srcOrd="3" destOrd="0" presId="urn:microsoft.com/office/officeart/2018/2/layout/IconVerticalSolidList"/>
    <dgm:cxn modelId="{4FC936FF-6766-4451-A8C9-DB244A4AE292}" type="presParOf" srcId="{F59F5CA3-C3C1-4318-9A14-0470DC713F03}" destId="{9A549DF4-0C8D-49A8-BE37-E1AA54F1D854}" srcOrd="1" destOrd="0" presId="urn:microsoft.com/office/officeart/2018/2/layout/IconVerticalSolidList"/>
    <dgm:cxn modelId="{97302600-A2C7-45F1-A2B2-E518BA3846D9}" type="presParOf" srcId="{F59F5CA3-C3C1-4318-9A14-0470DC713F03}" destId="{761E09E6-EBE1-4860-84D1-1AC56017002F}" srcOrd="2" destOrd="0" presId="urn:microsoft.com/office/officeart/2018/2/layout/IconVerticalSolidList"/>
    <dgm:cxn modelId="{E7DC4159-1E97-472B-B0C7-53B5510DD052}" type="presParOf" srcId="{761E09E6-EBE1-4860-84D1-1AC56017002F}" destId="{7EB22E69-0351-48BE-98BE-33EDBA072C81}" srcOrd="0" destOrd="0" presId="urn:microsoft.com/office/officeart/2018/2/layout/IconVerticalSolidList"/>
    <dgm:cxn modelId="{41A40720-D642-477D-999D-C8DF321A4039}" type="presParOf" srcId="{761E09E6-EBE1-4860-84D1-1AC56017002F}" destId="{172AB3D8-11EA-4C74-8AE9-B63EFCBBED6F}" srcOrd="1" destOrd="0" presId="urn:microsoft.com/office/officeart/2018/2/layout/IconVerticalSolidList"/>
    <dgm:cxn modelId="{317D15CE-44FF-431F-A3A3-9211325FD362}" type="presParOf" srcId="{761E09E6-EBE1-4860-84D1-1AC56017002F}" destId="{20D1EFD6-9E3D-472C-AF0E-D98814041B5C}" srcOrd="2" destOrd="0" presId="urn:microsoft.com/office/officeart/2018/2/layout/IconVerticalSolidList"/>
    <dgm:cxn modelId="{342C43BD-56DE-44ED-9E0F-70DA74B1CE14}" type="presParOf" srcId="{761E09E6-EBE1-4860-84D1-1AC56017002F}" destId="{9461172D-3868-42BD-B254-2E380E3135CC}" srcOrd="3" destOrd="0" presId="urn:microsoft.com/office/officeart/2018/2/layout/IconVerticalSolidList"/>
    <dgm:cxn modelId="{76E46B04-8350-41E2-91DE-FCD3CD58F0D4}" type="presParOf" srcId="{F59F5CA3-C3C1-4318-9A14-0470DC713F03}" destId="{C11BAFF6-011F-4665-8AE7-18FE01FE3B3C}" srcOrd="3" destOrd="0" presId="urn:microsoft.com/office/officeart/2018/2/layout/IconVerticalSolidList"/>
    <dgm:cxn modelId="{C435A765-627A-427D-BF6A-7456CFFBA8A8}" type="presParOf" srcId="{F59F5CA3-C3C1-4318-9A14-0470DC713F03}" destId="{BB676BA9-CEE8-4938-8A69-3BAA6F7EF693}" srcOrd="4" destOrd="0" presId="urn:microsoft.com/office/officeart/2018/2/layout/IconVerticalSolidList"/>
    <dgm:cxn modelId="{99A792B6-35E0-4BD9-BB51-D4B444DE587D}" type="presParOf" srcId="{BB676BA9-CEE8-4938-8A69-3BAA6F7EF693}" destId="{773DB2E7-9A58-43E9-B66C-89598A903B6B}" srcOrd="0" destOrd="0" presId="urn:microsoft.com/office/officeart/2018/2/layout/IconVerticalSolidList"/>
    <dgm:cxn modelId="{4EB2D82F-D8F0-44F7-9143-0F698E0F8D6F}" type="presParOf" srcId="{BB676BA9-CEE8-4938-8A69-3BAA6F7EF693}" destId="{65051889-CF0D-4D0F-9AE1-23927F8AE845}" srcOrd="1" destOrd="0" presId="urn:microsoft.com/office/officeart/2018/2/layout/IconVerticalSolidList"/>
    <dgm:cxn modelId="{891C90ED-52E0-46D0-9F73-3E8B31E5B4A1}" type="presParOf" srcId="{BB676BA9-CEE8-4938-8A69-3BAA6F7EF693}" destId="{587596D0-52CD-4F57-8FAE-70A09BEC3380}" srcOrd="2" destOrd="0" presId="urn:microsoft.com/office/officeart/2018/2/layout/IconVerticalSolidList"/>
    <dgm:cxn modelId="{41B52F29-2D5A-447B-9050-46C95E0D81EE}" type="presParOf" srcId="{BB676BA9-CEE8-4938-8A69-3BAA6F7EF693}" destId="{94BCB11A-85AB-476C-B4AD-4451ECC8BAD7}" srcOrd="3" destOrd="0" presId="urn:microsoft.com/office/officeart/2018/2/layout/IconVerticalSolidList"/>
    <dgm:cxn modelId="{5566A634-0425-4D66-BA3E-8E215D4A2FD4}" type="presParOf" srcId="{F59F5CA3-C3C1-4318-9A14-0470DC713F03}" destId="{017CD894-8739-4957-97B3-B5FCDBDB9527}" srcOrd="5" destOrd="0" presId="urn:microsoft.com/office/officeart/2018/2/layout/IconVerticalSolidList"/>
    <dgm:cxn modelId="{20F9BA82-08CB-4CDA-A93E-DC214C9FF09D}" type="presParOf" srcId="{F59F5CA3-C3C1-4318-9A14-0470DC713F03}" destId="{27A47358-A896-408A-9F22-72CAD1487996}" srcOrd="6" destOrd="0" presId="urn:microsoft.com/office/officeart/2018/2/layout/IconVerticalSolidList"/>
    <dgm:cxn modelId="{DE7A0C38-DA15-45F5-81CA-4D528B70057E}" type="presParOf" srcId="{27A47358-A896-408A-9F22-72CAD1487996}" destId="{05E50B36-DED3-40BB-BD46-1C1D6FFDDA9A}" srcOrd="0" destOrd="0" presId="urn:microsoft.com/office/officeart/2018/2/layout/IconVerticalSolidList"/>
    <dgm:cxn modelId="{4B89E518-6F49-4853-9C38-8F280B664A9E}" type="presParOf" srcId="{27A47358-A896-408A-9F22-72CAD1487996}" destId="{61F16258-F217-436C-B646-60094641FB3D}" srcOrd="1" destOrd="0" presId="urn:microsoft.com/office/officeart/2018/2/layout/IconVerticalSolidList"/>
    <dgm:cxn modelId="{615CFFEA-F8E2-487E-845A-7923CE781A5E}" type="presParOf" srcId="{27A47358-A896-408A-9F22-72CAD1487996}" destId="{B1F60CA3-CD8A-4101-9072-E725C14F31CD}" srcOrd="2" destOrd="0" presId="urn:microsoft.com/office/officeart/2018/2/layout/IconVerticalSolidList"/>
    <dgm:cxn modelId="{D1EEF34A-E66C-4B8A-AB5E-265B97D663AF}" type="presParOf" srcId="{27A47358-A896-408A-9F22-72CAD1487996}" destId="{1AAA6DF5-BBC8-46C6-9A88-C7FEEBFA0B97}" srcOrd="3" destOrd="0" presId="urn:microsoft.com/office/officeart/2018/2/layout/IconVerticalSolidList"/>
    <dgm:cxn modelId="{1A38B59A-F37B-4179-9F60-4EAF72DD9287}" type="presParOf" srcId="{F59F5CA3-C3C1-4318-9A14-0470DC713F03}" destId="{0908220A-B7B9-4C99-8491-125DF545D363}" srcOrd="7" destOrd="0" presId="urn:microsoft.com/office/officeart/2018/2/layout/IconVerticalSolidList"/>
    <dgm:cxn modelId="{84688EE3-0DEA-41AD-9DED-83CF2792B488}" type="presParOf" srcId="{F59F5CA3-C3C1-4318-9A14-0470DC713F03}" destId="{BB5C8818-EC55-411F-A8A8-D7E4DD1DF416}" srcOrd="8" destOrd="0" presId="urn:microsoft.com/office/officeart/2018/2/layout/IconVerticalSolidList"/>
    <dgm:cxn modelId="{6D3BE89E-0F99-46F1-BD60-8F3AB6C48761}" type="presParOf" srcId="{BB5C8818-EC55-411F-A8A8-D7E4DD1DF416}" destId="{7D257635-94E2-4281-9C9D-0E1A634E912E}" srcOrd="0" destOrd="0" presId="urn:microsoft.com/office/officeart/2018/2/layout/IconVerticalSolidList"/>
    <dgm:cxn modelId="{8DC25DC1-208A-4FD1-8094-16D4954D8FAA}" type="presParOf" srcId="{BB5C8818-EC55-411F-A8A8-D7E4DD1DF416}" destId="{8F0891C9-74AC-47D5-A053-D24FBE5F8C9F}" srcOrd="1" destOrd="0" presId="urn:microsoft.com/office/officeart/2018/2/layout/IconVerticalSolidList"/>
    <dgm:cxn modelId="{9E82968E-AA8D-45B4-A08E-66A2173DF180}" type="presParOf" srcId="{BB5C8818-EC55-411F-A8A8-D7E4DD1DF416}" destId="{997B0A18-A63C-47BB-99F0-9D3C1A0F4CE5}" srcOrd="2" destOrd="0" presId="urn:microsoft.com/office/officeart/2018/2/layout/IconVerticalSolidList"/>
    <dgm:cxn modelId="{90ACF48C-F626-4B57-9322-1810F148C695}" type="presParOf" srcId="{BB5C8818-EC55-411F-A8A8-D7E4DD1DF416}" destId="{9DAD9555-8777-4C11-8532-6CC5D95A8556}" srcOrd="3" destOrd="0" presId="urn:microsoft.com/office/officeart/2018/2/layout/IconVerticalSolidList"/>
    <dgm:cxn modelId="{FF877895-BB68-485A-BC76-5CB7864297C6}" type="presParOf" srcId="{F59F5CA3-C3C1-4318-9A14-0470DC713F03}" destId="{7C4AA466-A95D-4B50-A498-A26241CD7B29}" srcOrd="9" destOrd="0" presId="urn:microsoft.com/office/officeart/2018/2/layout/IconVerticalSolidList"/>
    <dgm:cxn modelId="{0CEC6E39-17F6-4389-A30F-8CDAB06F4C15}" type="presParOf" srcId="{F59F5CA3-C3C1-4318-9A14-0470DC713F03}" destId="{E9C87B54-8FA6-4C2A-B1EA-6DF3ABC94FF1}" srcOrd="10" destOrd="0" presId="urn:microsoft.com/office/officeart/2018/2/layout/IconVerticalSolidList"/>
    <dgm:cxn modelId="{33BC2997-1B4C-477B-8715-345F17712DEF}" type="presParOf" srcId="{E9C87B54-8FA6-4C2A-B1EA-6DF3ABC94FF1}" destId="{C8D83704-2A5A-443E-9B85-56DC9E7145D7}" srcOrd="0" destOrd="0" presId="urn:microsoft.com/office/officeart/2018/2/layout/IconVerticalSolidList"/>
    <dgm:cxn modelId="{A45FF4BB-A53B-4F96-88C9-56A382ADE348}" type="presParOf" srcId="{E9C87B54-8FA6-4C2A-B1EA-6DF3ABC94FF1}" destId="{57F7F53F-EA2F-4066-9298-12CC98052E50}" srcOrd="1" destOrd="0" presId="urn:microsoft.com/office/officeart/2018/2/layout/IconVerticalSolidList"/>
    <dgm:cxn modelId="{CFC8700E-DC2F-4B38-8FAD-B106B902FD4B}" type="presParOf" srcId="{E9C87B54-8FA6-4C2A-B1EA-6DF3ABC94FF1}" destId="{7F84ED92-7352-4922-AB66-B84D82B1372C}" srcOrd="2" destOrd="0" presId="urn:microsoft.com/office/officeart/2018/2/layout/IconVerticalSolidList"/>
    <dgm:cxn modelId="{BC28316A-222F-4AD4-B605-F9FCC5AC03FA}" type="presParOf" srcId="{E9C87B54-8FA6-4C2A-B1EA-6DF3ABC94FF1}" destId="{BD26236F-06F0-48E4-B238-63A700176BD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657F017-13A8-4670-8676-654C39CF5D11}"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2CBB08BA-7058-4A0A-A9FF-56B4FD6BD978}">
      <dgm:prSet/>
      <dgm:spPr/>
      <dgm:t>
        <a:bodyPr/>
        <a:lstStyle/>
        <a:p>
          <a:r>
            <a:rPr lang="en-GB" noProof="0" dirty="0"/>
            <a:t>Today most online companies will </a:t>
          </a:r>
          <a:r>
            <a:rPr lang="en-GB" b="1" i="1" noProof="0" dirty="0"/>
            <a:t>record</a:t>
          </a:r>
          <a:r>
            <a:rPr lang="en-GB" noProof="0" dirty="0"/>
            <a:t> or </a:t>
          </a:r>
          <a:r>
            <a:rPr lang="en-GB" b="1" i="1" noProof="0" dirty="0"/>
            <a:t>log</a:t>
          </a:r>
          <a:r>
            <a:rPr lang="en-GB" noProof="0" dirty="0"/>
            <a:t> your data.</a:t>
          </a:r>
        </a:p>
      </dgm:t>
    </dgm:pt>
    <dgm:pt modelId="{DE153523-05F5-4A35-91CF-B6FE8163AF9C}" type="parTrans" cxnId="{D87A6BB6-A517-4DB6-AD50-FC4DB160F26F}">
      <dgm:prSet/>
      <dgm:spPr/>
      <dgm:t>
        <a:bodyPr/>
        <a:lstStyle/>
        <a:p>
          <a:endParaRPr lang="en-US"/>
        </a:p>
      </dgm:t>
    </dgm:pt>
    <dgm:pt modelId="{513C174A-9E4F-4FE4-B1A4-0FA52C1B5B03}" type="sibTrans" cxnId="{D87A6BB6-A517-4DB6-AD50-FC4DB160F26F}">
      <dgm:prSet/>
      <dgm:spPr/>
      <dgm:t>
        <a:bodyPr/>
        <a:lstStyle/>
        <a:p>
          <a:endParaRPr lang="en-US"/>
        </a:p>
      </dgm:t>
    </dgm:pt>
    <dgm:pt modelId="{E8490DD4-6CFC-41E2-B8D6-DD6F3AA35E12}">
      <dgm:prSet/>
      <dgm:spPr/>
      <dgm:t>
        <a:bodyPr/>
        <a:lstStyle/>
        <a:p>
          <a:r>
            <a:rPr lang="en-GB" noProof="0"/>
            <a:t>All of this data is being collected by large technology corporations who can then use it for their own benefit.</a:t>
          </a:r>
        </a:p>
      </dgm:t>
    </dgm:pt>
    <dgm:pt modelId="{459BB67C-AB18-4C0F-B7FA-5D53A6D7A0A9}" type="parTrans" cxnId="{622F6253-AAC1-4402-8189-5B71F4A8FD58}">
      <dgm:prSet/>
      <dgm:spPr/>
      <dgm:t>
        <a:bodyPr/>
        <a:lstStyle/>
        <a:p>
          <a:endParaRPr lang="en-US"/>
        </a:p>
      </dgm:t>
    </dgm:pt>
    <dgm:pt modelId="{828D5B80-8E67-43C1-9AB4-0A82C3D90DF7}" type="sibTrans" cxnId="{622F6253-AAC1-4402-8189-5B71F4A8FD58}">
      <dgm:prSet/>
      <dgm:spPr/>
      <dgm:t>
        <a:bodyPr/>
        <a:lstStyle/>
        <a:p>
          <a:endParaRPr lang="en-US"/>
        </a:p>
      </dgm:t>
    </dgm:pt>
    <dgm:pt modelId="{77377957-224A-4E47-B36F-E3E11F243841}">
      <dgm:prSet/>
      <dgm:spPr/>
      <dgm:t>
        <a:bodyPr/>
        <a:lstStyle/>
        <a:p>
          <a:r>
            <a:rPr lang="en-GB" noProof="0" dirty="0"/>
            <a:t>This data will need to be </a:t>
          </a:r>
          <a:r>
            <a:rPr lang="en-GB" b="1" i="1" noProof="0" dirty="0"/>
            <a:t>stored safely </a:t>
          </a:r>
          <a:r>
            <a:rPr lang="en-GB" noProof="0" dirty="0"/>
            <a:t>and </a:t>
          </a:r>
          <a:r>
            <a:rPr lang="en-GB" b="1" i="1" noProof="0" dirty="0"/>
            <a:t>used appropriately</a:t>
          </a:r>
          <a:r>
            <a:rPr lang="en-GB" noProof="0" dirty="0"/>
            <a:t>.</a:t>
          </a:r>
        </a:p>
      </dgm:t>
    </dgm:pt>
    <dgm:pt modelId="{1B9DA84F-F692-4B1C-B131-7770394B9D81}" type="parTrans" cxnId="{7BB7BAC8-3A0F-4838-A753-2D1E146579EB}">
      <dgm:prSet/>
      <dgm:spPr/>
      <dgm:t>
        <a:bodyPr/>
        <a:lstStyle/>
        <a:p>
          <a:endParaRPr lang="en-US"/>
        </a:p>
      </dgm:t>
    </dgm:pt>
    <dgm:pt modelId="{F193361D-BFDA-4140-A5F5-303B87065FF8}" type="sibTrans" cxnId="{7BB7BAC8-3A0F-4838-A753-2D1E146579EB}">
      <dgm:prSet/>
      <dgm:spPr/>
      <dgm:t>
        <a:bodyPr/>
        <a:lstStyle/>
        <a:p>
          <a:endParaRPr lang="en-US"/>
        </a:p>
      </dgm:t>
    </dgm:pt>
    <dgm:pt modelId="{64A88929-C66F-428F-A798-6921CE4C01F5}">
      <dgm:prSet/>
      <dgm:spPr/>
      <dgm:t>
        <a:bodyPr/>
        <a:lstStyle/>
        <a:p>
          <a:r>
            <a:rPr lang="en-GB" noProof="0" dirty="0"/>
            <a:t>All of this can happen </a:t>
          </a:r>
          <a:r>
            <a:rPr lang="en-GB" b="1" i="1" noProof="0" dirty="0"/>
            <a:t>without your knowledge or consent</a:t>
          </a:r>
          <a:r>
            <a:rPr lang="en-GB" noProof="0" dirty="0"/>
            <a:t>.</a:t>
          </a:r>
        </a:p>
      </dgm:t>
    </dgm:pt>
    <dgm:pt modelId="{667BF965-F955-4F38-ACD9-F0E438F48773}" type="parTrans" cxnId="{09333167-3767-4227-A5BE-DECF8C4C37FC}">
      <dgm:prSet/>
      <dgm:spPr/>
      <dgm:t>
        <a:bodyPr/>
        <a:lstStyle/>
        <a:p>
          <a:endParaRPr lang="en-US"/>
        </a:p>
      </dgm:t>
    </dgm:pt>
    <dgm:pt modelId="{79FABE44-2BD2-4884-A32D-664336F3456A}" type="sibTrans" cxnId="{09333167-3767-4227-A5BE-DECF8C4C37FC}">
      <dgm:prSet/>
      <dgm:spPr/>
      <dgm:t>
        <a:bodyPr/>
        <a:lstStyle/>
        <a:p>
          <a:endParaRPr lang="en-US"/>
        </a:p>
      </dgm:t>
    </dgm:pt>
    <dgm:pt modelId="{CE838DC1-D17B-4D74-847B-2AB339A2572C}">
      <dgm:prSet/>
      <dgm:spPr/>
      <dgm:t>
        <a:bodyPr/>
        <a:lstStyle/>
        <a:p>
          <a:r>
            <a:rPr lang="en-GB" noProof="0" dirty="0"/>
            <a:t>You are required to </a:t>
          </a:r>
          <a:r>
            <a:rPr lang="en-GB" b="1" i="1" noProof="0" dirty="0"/>
            <a:t>create accounts</a:t>
          </a:r>
          <a:r>
            <a:rPr lang="en-GB" noProof="0" dirty="0"/>
            <a:t> if you download an app.</a:t>
          </a:r>
        </a:p>
      </dgm:t>
    </dgm:pt>
    <dgm:pt modelId="{19FCD1D0-256E-4C1F-B529-EAE61025349F}" type="parTrans" cxnId="{4F3AEC36-350A-4D2D-B662-0B073AF1440F}">
      <dgm:prSet/>
      <dgm:spPr/>
      <dgm:t>
        <a:bodyPr/>
        <a:lstStyle/>
        <a:p>
          <a:endParaRPr lang="en-GB"/>
        </a:p>
      </dgm:t>
    </dgm:pt>
    <dgm:pt modelId="{04F136B3-E393-437D-92D8-7DC912A9EE95}" type="sibTrans" cxnId="{4F3AEC36-350A-4D2D-B662-0B073AF1440F}">
      <dgm:prSet/>
      <dgm:spPr/>
      <dgm:t>
        <a:bodyPr/>
        <a:lstStyle/>
        <a:p>
          <a:endParaRPr lang="en-GB"/>
        </a:p>
      </dgm:t>
    </dgm:pt>
    <dgm:pt modelId="{C28A9402-CA2D-4F9C-923B-F7A1FB0B9435}">
      <dgm:prSet/>
      <dgm:spPr/>
      <dgm:t>
        <a:bodyPr/>
        <a:lstStyle/>
        <a:p>
          <a:r>
            <a:rPr lang="en-GB" noProof="0" dirty="0"/>
            <a:t>You will need to </a:t>
          </a:r>
          <a:r>
            <a:rPr lang="en-GB" b="1" i="1" noProof="0" dirty="0"/>
            <a:t>subscribe</a:t>
          </a:r>
          <a:r>
            <a:rPr lang="en-GB" noProof="0" dirty="0"/>
            <a:t> to news sites or to access services.</a:t>
          </a:r>
        </a:p>
      </dgm:t>
    </dgm:pt>
    <dgm:pt modelId="{D092C969-7133-44E0-BEE7-1DACCF871FF8}" type="parTrans" cxnId="{4B804AE4-55CD-4C48-AB18-ED9AFA7BEAFE}">
      <dgm:prSet/>
      <dgm:spPr/>
      <dgm:t>
        <a:bodyPr/>
        <a:lstStyle/>
        <a:p>
          <a:endParaRPr lang="en-GB"/>
        </a:p>
      </dgm:t>
    </dgm:pt>
    <dgm:pt modelId="{505C156A-92AE-47D8-A9D8-B785E726411D}" type="sibTrans" cxnId="{4B804AE4-55CD-4C48-AB18-ED9AFA7BEAFE}">
      <dgm:prSet/>
      <dgm:spPr/>
      <dgm:t>
        <a:bodyPr/>
        <a:lstStyle/>
        <a:p>
          <a:endParaRPr lang="en-GB"/>
        </a:p>
      </dgm:t>
    </dgm:pt>
    <dgm:pt modelId="{877322FA-4C39-4886-90FF-9A826A887170}" type="pres">
      <dgm:prSet presAssocID="{1657F017-13A8-4670-8676-654C39CF5D11}" presName="root" presStyleCnt="0">
        <dgm:presLayoutVars>
          <dgm:dir/>
          <dgm:resizeHandles val="exact"/>
        </dgm:presLayoutVars>
      </dgm:prSet>
      <dgm:spPr/>
    </dgm:pt>
    <dgm:pt modelId="{4D21F07E-66A4-4159-8486-BE91DA134D3D}" type="pres">
      <dgm:prSet presAssocID="{2CBB08BA-7058-4A0A-A9FF-56B4FD6BD978}" presName="compNode" presStyleCnt="0"/>
      <dgm:spPr/>
    </dgm:pt>
    <dgm:pt modelId="{2F7531F7-4B0F-4699-A572-CD0F9B6DED3D}" type="pres">
      <dgm:prSet presAssocID="{2CBB08BA-7058-4A0A-A9FF-56B4FD6BD978}" presName="bgRect" presStyleLbl="bgShp" presStyleIdx="0" presStyleCnt="6"/>
      <dgm:spPr/>
    </dgm:pt>
    <dgm:pt modelId="{1B5FA695-C14E-4C53-9454-16A7773EBC3C}" type="pres">
      <dgm:prSet presAssocID="{2CBB08BA-7058-4A0A-A9FF-56B4FD6BD978}"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en Folder"/>
        </a:ext>
      </dgm:extLst>
    </dgm:pt>
    <dgm:pt modelId="{BCF03584-4B02-4709-B3F8-7E4E246DC322}" type="pres">
      <dgm:prSet presAssocID="{2CBB08BA-7058-4A0A-A9FF-56B4FD6BD978}" presName="spaceRect" presStyleCnt="0"/>
      <dgm:spPr/>
    </dgm:pt>
    <dgm:pt modelId="{23E2DE20-36E9-4881-AB0B-E4FB3BE617E5}" type="pres">
      <dgm:prSet presAssocID="{2CBB08BA-7058-4A0A-A9FF-56B4FD6BD978}" presName="parTx" presStyleLbl="revTx" presStyleIdx="0" presStyleCnt="6">
        <dgm:presLayoutVars>
          <dgm:chMax val="0"/>
          <dgm:chPref val="0"/>
        </dgm:presLayoutVars>
      </dgm:prSet>
      <dgm:spPr/>
    </dgm:pt>
    <dgm:pt modelId="{0676B096-F5DA-4D95-93D9-8B339089891B}" type="pres">
      <dgm:prSet presAssocID="{513C174A-9E4F-4FE4-B1A4-0FA52C1B5B03}" presName="sibTrans" presStyleCnt="0"/>
      <dgm:spPr/>
    </dgm:pt>
    <dgm:pt modelId="{E8C69978-B4CE-4F61-A60B-46AD8441B4C3}" type="pres">
      <dgm:prSet presAssocID="{CE838DC1-D17B-4D74-847B-2AB339A2572C}" presName="compNode" presStyleCnt="0"/>
      <dgm:spPr/>
    </dgm:pt>
    <dgm:pt modelId="{193E2612-4E63-47F1-9761-9AA287CC7672}" type="pres">
      <dgm:prSet presAssocID="{CE838DC1-D17B-4D74-847B-2AB339A2572C}" presName="bgRect" presStyleLbl="bgShp" presStyleIdx="1" presStyleCnt="6"/>
      <dgm:spPr/>
    </dgm:pt>
    <dgm:pt modelId="{FBAB478B-38F9-4328-AF42-0A448365FF0E}" type="pres">
      <dgm:prSet presAssocID="{CE838DC1-D17B-4D74-847B-2AB339A2572C}" presName="iconRect" presStyleLbl="nod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Download from cloud with solid fill"/>
        </a:ext>
      </dgm:extLst>
    </dgm:pt>
    <dgm:pt modelId="{BA1C5842-E69A-422C-82CC-47C8624CE10B}" type="pres">
      <dgm:prSet presAssocID="{CE838DC1-D17B-4D74-847B-2AB339A2572C}" presName="spaceRect" presStyleCnt="0"/>
      <dgm:spPr/>
    </dgm:pt>
    <dgm:pt modelId="{8CE94FB1-A9B8-4662-B2CB-F4290FEE6972}" type="pres">
      <dgm:prSet presAssocID="{CE838DC1-D17B-4D74-847B-2AB339A2572C}" presName="parTx" presStyleLbl="revTx" presStyleIdx="1" presStyleCnt="6">
        <dgm:presLayoutVars>
          <dgm:chMax val="0"/>
          <dgm:chPref val="0"/>
        </dgm:presLayoutVars>
      </dgm:prSet>
      <dgm:spPr/>
    </dgm:pt>
    <dgm:pt modelId="{D9341DC0-02BB-4F36-BDB6-BC37D97AD5BF}" type="pres">
      <dgm:prSet presAssocID="{04F136B3-E393-437D-92D8-7DC912A9EE95}" presName="sibTrans" presStyleCnt="0"/>
      <dgm:spPr/>
    </dgm:pt>
    <dgm:pt modelId="{353737C1-5019-4290-84EC-088532AD1AC7}" type="pres">
      <dgm:prSet presAssocID="{C28A9402-CA2D-4F9C-923B-F7A1FB0B9435}" presName="compNode" presStyleCnt="0"/>
      <dgm:spPr/>
    </dgm:pt>
    <dgm:pt modelId="{1DC97FF5-5CAB-4B0D-AA92-2015D41B7D14}" type="pres">
      <dgm:prSet presAssocID="{C28A9402-CA2D-4F9C-923B-F7A1FB0B9435}" presName="bgRect" presStyleLbl="bgShp" presStyleIdx="2" presStyleCnt="6"/>
      <dgm:spPr/>
    </dgm:pt>
    <dgm:pt modelId="{A284B7BF-1C65-4134-B8F4-E385E2571958}" type="pres">
      <dgm:prSet presAssocID="{C28A9402-CA2D-4F9C-923B-F7A1FB0B9435}"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Follow with solid fill"/>
        </a:ext>
      </dgm:extLst>
    </dgm:pt>
    <dgm:pt modelId="{E71D8543-2E5E-4E99-A184-74BCF817E250}" type="pres">
      <dgm:prSet presAssocID="{C28A9402-CA2D-4F9C-923B-F7A1FB0B9435}" presName="spaceRect" presStyleCnt="0"/>
      <dgm:spPr/>
    </dgm:pt>
    <dgm:pt modelId="{F002A411-7E98-4E02-BEC5-45554EA397C2}" type="pres">
      <dgm:prSet presAssocID="{C28A9402-CA2D-4F9C-923B-F7A1FB0B9435}" presName="parTx" presStyleLbl="revTx" presStyleIdx="2" presStyleCnt="6">
        <dgm:presLayoutVars>
          <dgm:chMax val="0"/>
          <dgm:chPref val="0"/>
        </dgm:presLayoutVars>
      </dgm:prSet>
      <dgm:spPr/>
    </dgm:pt>
    <dgm:pt modelId="{6EC30BE0-5D5D-47DB-A686-0FF365F1FDC9}" type="pres">
      <dgm:prSet presAssocID="{505C156A-92AE-47D8-A9D8-B785E726411D}" presName="sibTrans" presStyleCnt="0"/>
      <dgm:spPr/>
    </dgm:pt>
    <dgm:pt modelId="{8B268354-835F-4C36-BA8E-427373DC3FEC}" type="pres">
      <dgm:prSet presAssocID="{E8490DD4-6CFC-41E2-B8D6-DD6F3AA35E12}" presName="compNode" presStyleCnt="0"/>
      <dgm:spPr/>
    </dgm:pt>
    <dgm:pt modelId="{A5777E0F-A531-4C26-9217-3A44572BA4CE}" type="pres">
      <dgm:prSet presAssocID="{E8490DD4-6CFC-41E2-B8D6-DD6F3AA35E12}" presName="bgRect" presStyleLbl="bgShp" presStyleIdx="3" presStyleCnt="6"/>
      <dgm:spPr/>
    </dgm:pt>
    <dgm:pt modelId="{2034D0C5-3C39-4210-8C31-8D4B3C4051CD}" type="pres">
      <dgm:prSet presAssocID="{E8490DD4-6CFC-41E2-B8D6-DD6F3AA35E1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C1B4200E-29D6-4999-9870-23ACF540CE49}" type="pres">
      <dgm:prSet presAssocID="{E8490DD4-6CFC-41E2-B8D6-DD6F3AA35E12}" presName="spaceRect" presStyleCnt="0"/>
      <dgm:spPr/>
    </dgm:pt>
    <dgm:pt modelId="{DF0787F6-A2AA-4602-BA6E-6CC18EF3652B}" type="pres">
      <dgm:prSet presAssocID="{E8490DD4-6CFC-41E2-B8D6-DD6F3AA35E12}" presName="parTx" presStyleLbl="revTx" presStyleIdx="3" presStyleCnt="6">
        <dgm:presLayoutVars>
          <dgm:chMax val="0"/>
          <dgm:chPref val="0"/>
        </dgm:presLayoutVars>
      </dgm:prSet>
      <dgm:spPr/>
    </dgm:pt>
    <dgm:pt modelId="{43690B61-CB61-4E6B-B901-533B2BC0949C}" type="pres">
      <dgm:prSet presAssocID="{828D5B80-8E67-43C1-9AB4-0A82C3D90DF7}" presName="sibTrans" presStyleCnt="0"/>
      <dgm:spPr/>
    </dgm:pt>
    <dgm:pt modelId="{193DE1FD-BDE6-41DC-8B7C-242DB9507852}" type="pres">
      <dgm:prSet presAssocID="{77377957-224A-4E47-B36F-E3E11F243841}" presName="compNode" presStyleCnt="0"/>
      <dgm:spPr/>
    </dgm:pt>
    <dgm:pt modelId="{948AAD6F-ADF5-450D-B8F4-87AF118E8F1E}" type="pres">
      <dgm:prSet presAssocID="{77377957-224A-4E47-B36F-E3E11F243841}" presName="bgRect" presStyleLbl="bgShp" presStyleIdx="4" presStyleCnt="6"/>
      <dgm:spPr/>
    </dgm:pt>
    <dgm:pt modelId="{5AEA3A8B-4729-4C3F-AC41-2D643835EEEA}" type="pres">
      <dgm:prSet presAssocID="{77377957-224A-4E47-B36F-E3E11F24384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yncing Cloud"/>
        </a:ext>
      </dgm:extLst>
    </dgm:pt>
    <dgm:pt modelId="{0AE2D3AA-D1D3-4467-8302-F0E9B6CCA5CB}" type="pres">
      <dgm:prSet presAssocID="{77377957-224A-4E47-B36F-E3E11F243841}" presName="spaceRect" presStyleCnt="0"/>
      <dgm:spPr/>
    </dgm:pt>
    <dgm:pt modelId="{9BE6E089-262D-4349-AE03-E7384167A5EE}" type="pres">
      <dgm:prSet presAssocID="{77377957-224A-4E47-B36F-E3E11F243841}" presName="parTx" presStyleLbl="revTx" presStyleIdx="4" presStyleCnt="6">
        <dgm:presLayoutVars>
          <dgm:chMax val="0"/>
          <dgm:chPref val="0"/>
        </dgm:presLayoutVars>
      </dgm:prSet>
      <dgm:spPr/>
    </dgm:pt>
    <dgm:pt modelId="{2D99A926-F110-4256-B4F9-10635321C7A7}" type="pres">
      <dgm:prSet presAssocID="{F193361D-BFDA-4140-A5F5-303B87065FF8}" presName="sibTrans" presStyleCnt="0"/>
      <dgm:spPr/>
    </dgm:pt>
    <dgm:pt modelId="{9743A63B-4353-4F32-A96C-842A9813C2F1}" type="pres">
      <dgm:prSet presAssocID="{64A88929-C66F-428F-A798-6921CE4C01F5}" presName="compNode" presStyleCnt="0"/>
      <dgm:spPr/>
    </dgm:pt>
    <dgm:pt modelId="{9A0BE9FA-B1D2-48E2-B547-F1E75E5942DF}" type="pres">
      <dgm:prSet presAssocID="{64A88929-C66F-428F-A798-6921CE4C01F5}" presName="bgRect" presStyleLbl="bgShp" presStyleIdx="5" presStyleCnt="6"/>
      <dgm:spPr/>
    </dgm:pt>
    <dgm:pt modelId="{7E449810-558E-4059-918C-CFF6584DB208}" type="pres">
      <dgm:prSet presAssocID="{64A88929-C66F-428F-A798-6921CE4C01F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Lock"/>
        </a:ext>
      </dgm:extLst>
    </dgm:pt>
    <dgm:pt modelId="{DB1B1C30-AD43-4A18-AFCD-CFC881DDEEBB}" type="pres">
      <dgm:prSet presAssocID="{64A88929-C66F-428F-A798-6921CE4C01F5}" presName="spaceRect" presStyleCnt="0"/>
      <dgm:spPr/>
    </dgm:pt>
    <dgm:pt modelId="{7EFD137D-7D2D-48FC-9B9F-E205159BA678}" type="pres">
      <dgm:prSet presAssocID="{64A88929-C66F-428F-A798-6921CE4C01F5}" presName="parTx" presStyleLbl="revTx" presStyleIdx="5" presStyleCnt="6">
        <dgm:presLayoutVars>
          <dgm:chMax val="0"/>
          <dgm:chPref val="0"/>
        </dgm:presLayoutVars>
      </dgm:prSet>
      <dgm:spPr/>
    </dgm:pt>
  </dgm:ptLst>
  <dgm:cxnLst>
    <dgm:cxn modelId="{FA273B1D-8B1D-46EF-AD3B-894450076896}" type="presOf" srcId="{CE838DC1-D17B-4D74-847B-2AB339A2572C}" destId="{8CE94FB1-A9B8-4662-B2CB-F4290FEE6972}" srcOrd="0" destOrd="0" presId="urn:microsoft.com/office/officeart/2018/2/layout/IconVerticalSolidList"/>
    <dgm:cxn modelId="{D88E4B23-3200-4AF2-B5D7-AF3C2D04AE9D}" type="presOf" srcId="{77377957-224A-4E47-B36F-E3E11F243841}" destId="{9BE6E089-262D-4349-AE03-E7384167A5EE}" srcOrd="0" destOrd="0" presId="urn:microsoft.com/office/officeart/2018/2/layout/IconVerticalSolidList"/>
    <dgm:cxn modelId="{4F3AEC36-350A-4D2D-B662-0B073AF1440F}" srcId="{1657F017-13A8-4670-8676-654C39CF5D11}" destId="{CE838DC1-D17B-4D74-847B-2AB339A2572C}" srcOrd="1" destOrd="0" parTransId="{19FCD1D0-256E-4C1F-B529-EAE61025349F}" sibTransId="{04F136B3-E393-437D-92D8-7DC912A9EE95}"/>
    <dgm:cxn modelId="{09333167-3767-4227-A5BE-DECF8C4C37FC}" srcId="{1657F017-13A8-4670-8676-654C39CF5D11}" destId="{64A88929-C66F-428F-A798-6921CE4C01F5}" srcOrd="5" destOrd="0" parTransId="{667BF965-F955-4F38-ACD9-F0E438F48773}" sibTransId="{79FABE44-2BD2-4884-A32D-664336F3456A}"/>
    <dgm:cxn modelId="{622F6253-AAC1-4402-8189-5B71F4A8FD58}" srcId="{1657F017-13A8-4670-8676-654C39CF5D11}" destId="{E8490DD4-6CFC-41E2-B8D6-DD6F3AA35E12}" srcOrd="3" destOrd="0" parTransId="{459BB67C-AB18-4C0F-B7FA-5D53A6D7A0A9}" sibTransId="{828D5B80-8E67-43C1-9AB4-0A82C3D90DF7}"/>
    <dgm:cxn modelId="{B5A78975-58EB-4190-B19C-ED3D3037E60C}" type="presOf" srcId="{2CBB08BA-7058-4A0A-A9FF-56B4FD6BD978}" destId="{23E2DE20-36E9-4881-AB0B-E4FB3BE617E5}" srcOrd="0" destOrd="0" presId="urn:microsoft.com/office/officeart/2018/2/layout/IconVerticalSolidList"/>
    <dgm:cxn modelId="{73A0FB7B-22AC-48E4-B3AD-0823F6FC8B69}" type="presOf" srcId="{1657F017-13A8-4670-8676-654C39CF5D11}" destId="{877322FA-4C39-4886-90FF-9A826A887170}" srcOrd="0" destOrd="0" presId="urn:microsoft.com/office/officeart/2018/2/layout/IconVerticalSolidList"/>
    <dgm:cxn modelId="{DD2EE6B4-672D-49AB-A9E8-15E8FADABA33}" type="presOf" srcId="{C28A9402-CA2D-4F9C-923B-F7A1FB0B9435}" destId="{F002A411-7E98-4E02-BEC5-45554EA397C2}" srcOrd="0" destOrd="0" presId="urn:microsoft.com/office/officeart/2018/2/layout/IconVerticalSolidList"/>
    <dgm:cxn modelId="{D87A6BB6-A517-4DB6-AD50-FC4DB160F26F}" srcId="{1657F017-13A8-4670-8676-654C39CF5D11}" destId="{2CBB08BA-7058-4A0A-A9FF-56B4FD6BD978}" srcOrd="0" destOrd="0" parTransId="{DE153523-05F5-4A35-91CF-B6FE8163AF9C}" sibTransId="{513C174A-9E4F-4FE4-B1A4-0FA52C1B5B03}"/>
    <dgm:cxn modelId="{7BB7BAC8-3A0F-4838-A753-2D1E146579EB}" srcId="{1657F017-13A8-4670-8676-654C39CF5D11}" destId="{77377957-224A-4E47-B36F-E3E11F243841}" srcOrd="4" destOrd="0" parTransId="{1B9DA84F-F692-4B1C-B131-7770394B9D81}" sibTransId="{F193361D-BFDA-4140-A5F5-303B87065FF8}"/>
    <dgm:cxn modelId="{10D52AE4-77CB-42EC-B453-2F524BA10B27}" type="presOf" srcId="{E8490DD4-6CFC-41E2-B8D6-DD6F3AA35E12}" destId="{DF0787F6-A2AA-4602-BA6E-6CC18EF3652B}" srcOrd="0" destOrd="0" presId="urn:microsoft.com/office/officeart/2018/2/layout/IconVerticalSolidList"/>
    <dgm:cxn modelId="{4B804AE4-55CD-4C48-AB18-ED9AFA7BEAFE}" srcId="{1657F017-13A8-4670-8676-654C39CF5D11}" destId="{C28A9402-CA2D-4F9C-923B-F7A1FB0B9435}" srcOrd="2" destOrd="0" parTransId="{D092C969-7133-44E0-BEE7-1DACCF871FF8}" sibTransId="{505C156A-92AE-47D8-A9D8-B785E726411D}"/>
    <dgm:cxn modelId="{22E486F8-4BFB-47BA-B924-77173CAC29B0}" type="presOf" srcId="{64A88929-C66F-428F-A798-6921CE4C01F5}" destId="{7EFD137D-7D2D-48FC-9B9F-E205159BA678}" srcOrd="0" destOrd="0" presId="urn:microsoft.com/office/officeart/2018/2/layout/IconVerticalSolidList"/>
    <dgm:cxn modelId="{C6E8CB40-CF86-460F-BBBA-79212B272468}" type="presParOf" srcId="{877322FA-4C39-4886-90FF-9A826A887170}" destId="{4D21F07E-66A4-4159-8486-BE91DA134D3D}" srcOrd="0" destOrd="0" presId="urn:microsoft.com/office/officeart/2018/2/layout/IconVerticalSolidList"/>
    <dgm:cxn modelId="{2DEF0FD4-0FE3-4CCA-94EE-FC75D041E680}" type="presParOf" srcId="{4D21F07E-66A4-4159-8486-BE91DA134D3D}" destId="{2F7531F7-4B0F-4699-A572-CD0F9B6DED3D}" srcOrd="0" destOrd="0" presId="urn:microsoft.com/office/officeart/2018/2/layout/IconVerticalSolidList"/>
    <dgm:cxn modelId="{42141D33-4FB5-488C-9948-085F9604557D}" type="presParOf" srcId="{4D21F07E-66A4-4159-8486-BE91DA134D3D}" destId="{1B5FA695-C14E-4C53-9454-16A7773EBC3C}" srcOrd="1" destOrd="0" presId="urn:microsoft.com/office/officeart/2018/2/layout/IconVerticalSolidList"/>
    <dgm:cxn modelId="{B0CCC64F-FA84-4FE7-8FFA-FB69910446F9}" type="presParOf" srcId="{4D21F07E-66A4-4159-8486-BE91DA134D3D}" destId="{BCF03584-4B02-4709-B3F8-7E4E246DC322}" srcOrd="2" destOrd="0" presId="urn:microsoft.com/office/officeart/2018/2/layout/IconVerticalSolidList"/>
    <dgm:cxn modelId="{A62F9534-8FBD-4E06-84E5-6A7944AFFDD3}" type="presParOf" srcId="{4D21F07E-66A4-4159-8486-BE91DA134D3D}" destId="{23E2DE20-36E9-4881-AB0B-E4FB3BE617E5}" srcOrd="3" destOrd="0" presId="urn:microsoft.com/office/officeart/2018/2/layout/IconVerticalSolidList"/>
    <dgm:cxn modelId="{D4315342-64AB-4C97-8CFF-482B4D7F2C8B}" type="presParOf" srcId="{877322FA-4C39-4886-90FF-9A826A887170}" destId="{0676B096-F5DA-4D95-93D9-8B339089891B}" srcOrd="1" destOrd="0" presId="urn:microsoft.com/office/officeart/2018/2/layout/IconVerticalSolidList"/>
    <dgm:cxn modelId="{01FD75CC-F492-48DB-BA89-9B2C8EAD1F7E}" type="presParOf" srcId="{877322FA-4C39-4886-90FF-9A826A887170}" destId="{E8C69978-B4CE-4F61-A60B-46AD8441B4C3}" srcOrd="2" destOrd="0" presId="urn:microsoft.com/office/officeart/2018/2/layout/IconVerticalSolidList"/>
    <dgm:cxn modelId="{670E0419-A529-4ABD-900E-AB53B9C608E0}" type="presParOf" srcId="{E8C69978-B4CE-4F61-A60B-46AD8441B4C3}" destId="{193E2612-4E63-47F1-9761-9AA287CC7672}" srcOrd="0" destOrd="0" presId="urn:microsoft.com/office/officeart/2018/2/layout/IconVerticalSolidList"/>
    <dgm:cxn modelId="{F6E2EBAD-D993-4025-9E7F-DCBC6FC01938}" type="presParOf" srcId="{E8C69978-B4CE-4F61-A60B-46AD8441B4C3}" destId="{FBAB478B-38F9-4328-AF42-0A448365FF0E}" srcOrd="1" destOrd="0" presId="urn:microsoft.com/office/officeart/2018/2/layout/IconVerticalSolidList"/>
    <dgm:cxn modelId="{8C0CF9D6-F108-49BD-9A0B-86EE95C4205F}" type="presParOf" srcId="{E8C69978-B4CE-4F61-A60B-46AD8441B4C3}" destId="{BA1C5842-E69A-422C-82CC-47C8624CE10B}" srcOrd="2" destOrd="0" presId="urn:microsoft.com/office/officeart/2018/2/layout/IconVerticalSolidList"/>
    <dgm:cxn modelId="{8FCDE087-7C1D-4405-ACED-F02A0E6743DE}" type="presParOf" srcId="{E8C69978-B4CE-4F61-A60B-46AD8441B4C3}" destId="{8CE94FB1-A9B8-4662-B2CB-F4290FEE6972}" srcOrd="3" destOrd="0" presId="urn:microsoft.com/office/officeart/2018/2/layout/IconVerticalSolidList"/>
    <dgm:cxn modelId="{12240931-A529-488B-820C-5D27158AE0F5}" type="presParOf" srcId="{877322FA-4C39-4886-90FF-9A826A887170}" destId="{D9341DC0-02BB-4F36-BDB6-BC37D97AD5BF}" srcOrd="3" destOrd="0" presId="urn:microsoft.com/office/officeart/2018/2/layout/IconVerticalSolidList"/>
    <dgm:cxn modelId="{8FF663F7-1116-4A34-9CA7-7E59533D0378}" type="presParOf" srcId="{877322FA-4C39-4886-90FF-9A826A887170}" destId="{353737C1-5019-4290-84EC-088532AD1AC7}" srcOrd="4" destOrd="0" presId="urn:microsoft.com/office/officeart/2018/2/layout/IconVerticalSolidList"/>
    <dgm:cxn modelId="{FE52C004-4D0F-43A8-A61B-E844E7CFFFA6}" type="presParOf" srcId="{353737C1-5019-4290-84EC-088532AD1AC7}" destId="{1DC97FF5-5CAB-4B0D-AA92-2015D41B7D14}" srcOrd="0" destOrd="0" presId="urn:microsoft.com/office/officeart/2018/2/layout/IconVerticalSolidList"/>
    <dgm:cxn modelId="{E7C5BE50-9F4A-4FF5-BC58-7660B62F2110}" type="presParOf" srcId="{353737C1-5019-4290-84EC-088532AD1AC7}" destId="{A284B7BF-1C65-4134-B8F4-E385E2571958}" srcOrd="1" destOrd="0" presId="urn:microsoft.com/office/officeart/2018/2/layout/IconVerticalSolidList"/>
    <dgm:cxn modelId="{2D3768FC-DB97-467E-82F1-9D3484A86E17}" type="presParOf" srcId="{353737C1-5019-4290-84EC-088532AD1AC7}" destId="{E71D8543-2E5E-4E99-A184-74BCF817E250}" srcOrd="2" destOrd="0" presId="urn:microsoft.com/office/officeart/2018/2/layout/IconVerticalSolidList"/>
    <dgm:cxn modelId="{7E87968A-BE1B-45D0-A873-7CB2E59CD359}" type="presParOf" srcId="{353737C1-5019-4290-84EC-088532AD1AC7}" destId="{F002A411-7E98-4E02-BEC5-45554EA397C2}" srcOrd="3" destOrd="0" presId="urn:microsoft.com/office/officeart/2018/2/layout/IconVerticalSolidList"/>
    <dgm:cxn modelId="{48B27AE2-5E27-4552-8C63-11DD6D238D3A}" type="presParOf" srcId="{877322FA-4C39-4886-90FF-9A826A887170}" destId="{6EC30BE0-5D5D-47DB-A686-0FF365F1FDC9}" srcOrd="5" destOrd="0" presId="urn:microsoft.com/office/officeart/2018/2/layout/IconVerticalSolidList"/>
    <dgm:cxn modelId="{8583DE28-6355-4A7F-8C37-AB106F315698}" type="presParOf" srcId="{877322FA-4C39-4886-90FF-9A826A887170}" destId="{8B268354-835F-4C36-BA8E-427373DC3FEC}" srcOrd="6" destOrd="0" presId="urn:microsoft.com/office/officeart/2018/2/layout/IconVerticalSolidList"/>
    <dgm:cxn modelId="{C4114D45-145E-4C47-A1B9-429878F185AF}" type="presParOf" srcId="{8B268354-835F-4C36-BA8E-427373DC3FEC}" destId="{A5777E0F-A531-4C26-9217-3A44572BA4CE}" srcOrd="0" destOrd="0" presId="urn:microsoft.com/office/officeart/2018/2/layout/IconVerticalSolidList"/>
    <dgm:cxn modelId="{A99B5E05-E03A-4CCF-B396-0283138F14A4}" type="presParOf" srcId="{8B268354-835F-4C36-BA8E-427373DC3FEC}" destId="{2034D0C5-3C39-4210-8C31-8D4B3C4051CD}" srcOrd="1" destOrd="0" presId="urn:microsoft.com/office/officeart/2018/2/layout/IconVerticalSolidList"/>
    <dgm:cxn modelId="{B7A59770-BB4F-49E0-990A-39A6DB0DB6AA}" type="presParOf" srcId="{8B268354-835F-4C36-BA8E-427373DC3FEC}" destId="{C1B4200E-29D6-4999-9870-23ACF540CE49}" srcOrd="2" destOrd="0" presId="urn:microsoft.com/office/officeart/2018/2/layout/IconVerticalSolidList"/>
    <dgm:cxn modelId="{924A3A08-AC11-4D2F-B171-B2ABDA779838}" type="presParOf" srcId="{8B268354-835F-4C36-BA8E-427373DC3FEC}" destId="{DF0787F6-A2AA-4602-BA6E-6CC18EF3652B}" srcOrd="3" destOrd="0" presId="urn:microsoft.com/office/officeart/2018/2/layout/IconVerticalSolidList"/>
    <dgm:cxn modelId="{3698D393-00AB-4589-BABC-FA7975503F08}" type="presParOf" srcId="{877322FA-4C39-4886-90FF-9A826A887170}" destId="{43690B61-CB61-4E6B-B901-533B2BC0949C}" srcOrd="7" destOrd="0" presId="urn:microsoft.com/office/officeart/2018/2/layout/IconVerticalSolidList"/>
    <dgm:cxn modelId="{CE09C298-72CE-419D-8332-37614763D526}" type="presParOf" srcId="{877322FA-4C39-4886-90FF-9A826A887170}" destId="{193DE1FD-BDE6-41DC-8B7C-242DB9507852}" srcOrd="8" destOrd="0" presId="urn:microsoft.com/office/officeart/2018/2/layout/IconVerticalSolidList"/>
    <dgm:cxn modelId="{65F90EEC-EAA3-443F-BD6F-827997B6FB90}" type="presParOf" srcId="{193DE1FD-BDE6-41DC-8B7C-242DB9507852}" destId="{948AAD6F-ADF5-450D-B8F4-87AF118E8F1E}" srcOrd="0" destOrd="0" presId="urn:microsoft.com/office/officeart/2018/2/layout/IconVerticalSolidList"/>
    <dgm:cxn modelId="{40D57CAA-A884-426B-A1A2-AC82BB175F37}" type="presParOf" srcId="{193DE1FD-BDE6-41DC-8B7C-242DB9507852}" destId="{5AEA3A8B-4729-4C3F-AC41-2D643835EEEA}" srcOrd="1" destOrd="0" presId="urn:microsoft.com/office/officeart/2018/2/layout/IconVerticalSolidList"/>
    <dgm:cxn modelId="{C3307DC7-DC3D-405B-A8A4-99C7A7405384}" type="presParOf" srcId="{193DE1FD-BDE6-41DC-8B7C-242DB9507852}" destId="{0AE2D3AA-D1D3-4467-8302-F0E9B6CCA5CB}" srcOrd="2" destOrd="0" presId="urn:microsoft.com/office/officeart/2018/2/layout/IconVerticalSolidList"/>
    <dgm:cxn modelId="{FCB1B9A8-5D8D-4785-8E18-CE90918B7059}" type="presParOf" srcId="{193DE1FD-BDE6-41DC-8B7C-242DB9507852}" destId="{9BE6E089-262D-4349-AE03-E7384167A5EE}" srcOrd="3" destOrd="0" presId="urn:microsoft.com/office/officeart/2018/2/layout/IconVerticalSolidList"/>
    <dgm:cxn modelId="{B4A640E5-6848-42C4-9EEC-78A8587B7229}" type="presParOf" srcId="{877322FA-4C39-4886-90FF-9A826A887170}" destId="{2D99A926-F110-4256-B4F9-10635321C7A7}" srcOrd="9" destOrd="0" presId="urn:microsoft.com/office/officeart/2018/2/layout/IconVerticalSolidList"/>
    <dgm:cxn modelId="{590E0938-9E89-4FB6-8E4F-79D30A87B413}" type="presParOf" srcId="{877322FA-4C39-4886-90FF-9A826A887170}" destId="{9743A63B-4353-4F32-A96C-842A9813C2F1}" srcOrd="10" destOrd="0" presId="urn:microsoft.com/office/officeart/2018/2/layout/IconVerticalSolidList"/>
    <dgm:cxn modelId="{152039B9-72CD-4FAF-B749-1E8981298ADC}" type="presParOf" srcId="{9743A63B-4353-4F32-A96C-842A9813C2F1}" destId="{9A0BE9FA-B1D2-48E2-B547-F1E75E5942DF}" srcOrd="0" destOrd="0" presId="urn:microsoft.com/office/officeart/2018/2/layout/IconVerticalSolidList"/>
    <dgm:cxn modelId="{B003C6AE-A0AE-4971-9822-D669989A6DB5}" type="presParOf" srcId="{9743A63B-4353-4F32-A96C-842A9813C2F1}" destId="{7E449810-558E-4059-918C-CFF6584DB208}" srcOrd="1" destOrd="0" presId="urn:microsoft.com/office/officeart/2018/2/layout/IconVerticalSolidList"/>
    <dgm:cxn modelId="{49CCA3B9-55F3-4E99-8114-96B089A2FE1A}" type="presParOf" srcId="{9743A63B-4353-4F32-A96C-842A9813C2F1}" destId="{DB1B1C30-AD43-4A18-AFCD-CFC881DDEEBB}" srcOrd="2" destOrd="0" presId="urn:microsoft.com/office/officeart/2018/2/layout/IconVerticalSolidList"/>
    <dgm:cxn modelId="{2670F932-E9FB-4780-9BD4-1C7FF819E5A4}" type="presParOf" srcId="{9743A63B-4353-4F32-A96C-842A9813C2F1}" destId="{7EFD137D-7D2D-48FC-9B9F-E205159BA6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68D653D-6B39-48EC-A02B-E30C9C8FB369}"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06E9B354-A007-4EC7-AA3A-C8BA4B08EB85}">
      <dgm:prSet/>
      <dgm:spPr/>
      <dgm:t>
        <a:bodyPr/>
        <a:lstStyle/>
        <a:p>
          <a:r>
            <a:rPr lang="en-GB" noProof="0"/>
            <a:t>Organisations are ethically required to adhere to an individual’s wishes about how to use their data.</a:t>
          </a:r>
        </a:p>
      </dgm:t>
    </dgm:pt>
    <dgm:pt modelId="{1F92FEAD-EE08-4357-8390-7DE8D0A72150}" type="parTrans" cxnId="{8A958594-D26B-471E-A1B4-289AE09BAA17}">
      <dgm:prSet/>
      <dgm:spPr/>
      <dgm:t>
        <a:bodyPr/>
        <a:lstStyle/>
        <a:p>
          <a:endParaRPr lang="en-US"/>
        </a:p>
      </dgm:t>
    </dgm:pt>
    <dgm:pt modelId="{309BBCF7-C07B-4383-81A2-FC4705E1C943}" type="sibTrans" cxnId="{8A958594-D26B-471E-A1B4-289AE09BAA17}">
      <dgm:prSet/>
      <dgm:spPr/>
      <dgm:t>
        <a:bodyPr/>
        <a:lstStyle/>
        <a:p>
          <a:endParaRPr lang="en-US"/>
        </a:p>
      </dgm:t>
    </dgm:pt>
    <dgm:pt modelId="{3904FBAD-9EC5-44B1-A8C1-4D1CCF541649}">
      <dgm:prSet/>
      <dgm:spPr/>
      <dgm:t>
        <a:bodyPr/>
        <a:lstStyle/>
        <a:p>
          <a:r>
            <a:rPr lang="en-GB" noProof="0"/>
            <a:t>This presents the following issues:</a:t>
          </a:r>
        </a:p>
      </dgm:t>
    </dgm:pt>
    <dgm:pt modelId="{B02D7789-1AFC-4A9F-9816-EC69AE339306}" type="parTrans" cxnId="{5ECBEC8D-FC6D-4A5D-BC4E-9234296D4310}">
      <dgm:prSet/>
      <dgm:spPr/>
      <dgm:t>
        <a:bodyPr/>
        <a:lstStyle/>
        <a:p>
          <a:endParaRPr lang="en-US"/>
        </a:p>
      </dgm:t>
    </dgm:pt>
    <dgm:pt modelId="{49F7B3C9-26FA-4443-AA8E-56DB69549E24}" type="sibTrans" cxnId="{5ECBEC8D-FC6D-4A5D-BC4E-9234296D4310}">
      <dgm:prSet/>
      <dgm:spPr/>
      <dgm:t>
        <a:bodyPr/>
        <a:lstStyle/>
        <a:p>
          <a:endParaRPr lang="en-US"/>
        </a:p>
      </dgm:t>
    </dgm:pt>
    <dgm:pt modelId="{FA403410-124C-4ECB-ABB6-5E4B763EE650}">
      <dgm:prSet/>
      <dgm:spPr/>
      <dgm:t>
        <a:bodyPr/>
        <a:lstStyle/>
        <a:p>
          <a:r>
            <a:rPr lang="en-GB" noProof="0" dirty="0"/>
            <a:t>These differences in privacy preferences make the regulation of personal data </a:t>
          </a:r>
          <a:r>
            <a:rPr lang="en-GB" b="1" i="1" noProof="0" dirty="0"/>
            <a:t>challenging</a:t>
          </a:r>
          <a:r>
            <a:rPr lang="en-GB" noProof="0" dirty="0"/>
            <a:t>.</a:t>
          </a:r>
        </a:p>
      </dgm:t>
    </dgm:pt>
    <dgm:pt modelId="{512818D6-03AF-49B5-AC10-E23E452E30D4}" type="parTrans" cxnId="{5FF8FAF4-FCE2-47A2-9F54-5C137F153801}">
      <dgm:prSet/>
      <dgm:spPr/>
      <dgm:t>
        <a:bodyPr/>
        <a:lstStyle/>
        <a:p>
          <a:endParaRPr lang="en-US"/>
        </a:p>
      </dgm:t>
    </dgm:pt>
    <dgm:pt modelId="{7FF7D60D-2AEC-4E2F-B3C6-3D510F0480E7}" type="sibTrans" cxnId="{5FF8FAF4-FCE2-47A2-9F54-5C137F153801}">
      <dgm:prSet/>
      <dgm:spPr/>
      <dgm:t>
        <a:bodyPr/>
        <a:lstStyle/>
        <a:p>
          <a:endParaRPr lang="en-US"/>
        </a:p>
      </dgm:t>
    </dgm:pt>
    <dgm:pt modelId="{B6760207-0007-4420-B1E5-46BFB8EF1CE0}">
      <dgm:prSet/>
      <dgm:spPr/>
      <dgm:t>
        <a:bodyPr/>
        <a:lstStyle/>
        <a:p>
          <a:r>
            <a:rPr lang="en-GB" noProof="0" dirty="0"/>
            <a:t>You might </a:t>
          </a:r>
          <a:r>
            <a:rPr lang="en-GB" b="1" i="1" noProof="0" dirty="0"/>
            <a:t>not</a:t>
          </a:r>
          <a:r>
            <a:rPr lang="en-GB" noProof="0" dirty="0"/>
            <a:t> </a:t>
          </a:r>
          <a:r>
            <a:rPr lang="en-GB" b="1" i="1" noProof="0" dirty="0"/>
            <a:t>know</a:t>
          </a:r>
          <a:r>
            <a:rPr lang="en-GB" noProof="0" dirty="0"/>
            <a:t> the individual’s wishes.</a:t>
          </a:r>
        </a:p>
      </dgm:t>
    </dgm:pt>
    <dgm:pt modelId="{DAB8BAB2-9A21-4AB2-BF98-1A9A141F24EA}" type="parTrans" cxnId="{AA2A9AA2-5C3B-47A1-912E-2FF0D93FAAF9}">
      <dgm:prSet/>
      <dgm:spPr/>
      <dgm:t>
        <a:bodyPr/>
        <a:lstStyle/>
        <a:p>
          <a:endParaRPr lang="en-GB"/>
        </a:p>
      </dgm:t>
    </dgm:pt>
    <dgm:pt modelId="{6DA27419-6F81-46FD-B678-7CE5249DAFD7}" type="sibTrans" cxnId="{AA2A9AA2-5C3B-47A1-912E-2FF0D93FAAF9}">
      <dgm:prSet/>
      <dgm:spPr/>
      <dgm:t>
        <a:bodyPr/>
        <a:lstStyle/>
        <a:p>
          <a:endParaRPr lang="en-GB"/>
        </a:p>
      </dgm:t>
    </dgm:pt>
    <dgm:pt modelId="{A993D8D0-FF46-4AD5-802F-581E81876B56}">
      <dgm:prSet/>
      <dgm:spPr/>
      <dgm:t>
        <a:bodyPr/>
        <a:lstStyle/>
        <a:p>
          <a:r>
            <a:rPr lang="en-GB" noProof="0" dirty="0"/>
            <a:t>The individual’s wishes might contradict </a:t>
          </a:r>
          <a:r>
            <a:rPr lang="en-GB" b="1" i="1" noProof="0" dirty="0"/>
            <a:t>laws</a:t>
          </a:r>
          <a:r>
            <a:rPr lang="en-GB" noProof="0" dirty="0"/>
            <a:t> or </a:t>
          </a:r>
          <a:r>
            <a:rPr lang="en-GB" b="1" i="1" noProof="0" dirty="0"/>
            <a:t>regulations</a:t>
          </a:r>
          <a:r>
            <a:rPr lang="en-GB" noProof="0" dirty="0"/>
            <a:t>.</a:t>
          </a:r>
        </a:p>
      </dgm:t>
    </dgm:pt>
    <dgm:pt modelId="{522B350D-043F-41A8-8E02-1ED5AF5A04B0}" type="parTrans" cxnId="{E572D648-DD11-46FE-860D-B340647B5CD2}">
      <dgm:prSet/>
      <dgm:spPr/>
      <dgm:t>
        <a:bodyPr/>
        <a:lstStyle/>
        <a:p>
          <a:endParaRPr lang="en-GB"/>
        </a:p>
      </dgm:t>
    </dgm:pt>
    <dgm:pt modelId="{8EDB82B2-A789-4C2E-A6D9-54DB2FBFEE9C}" type="sibTrans" cxnId="{E572D648-DD11-46FE-860D-B340647B5CD2}">
      <dgm:prSet/>
      <dgm:spPr/>
      <dgm:t>
        <a:bodyPr/>
        <a:lstStyle/>
        <a:p>
          <a:endParaRPr lang="en-GB"/>
        </a:p>
      </dgm:t>
    </dgm:pt>
    <dgm:pt modelId="{6C09121C-C62E-416A-BCB5-C1E72B3F207B}">
      <dgm:prSet/>
      <dgm:spPr/>
      <dgm:t>
        <a:bodyPr/>
        <a:lstStyle/>
        <a:p>
          <a:r>
            <a:rPr lang="en-GB" noProof="0" dirty="0"/>
            <a:t>One individual’s wishes </a:t>
          </a:r>
          <a:r>
            <a:rPr lang="en-GB" b="1" i="1" noProof="0" dirty="0"/>
            <a:t>might not be the same</a:t>
          </a:r>
          <a:r>
            <a:rPr lang="en-GB" noProof="0" dirty="0"/>
            <a:t> as another individual’s wishes. </a:t>
          </a:r>
        </a:p>
      </dgm:t>
    </dgm:pt>
    <dgm:pt modelId="{A225AF1B-A2EA-4D85-A911-92C0DC886268}" type="parTrans" cxnId="{30F65089-993E-41C1-BC74-69A2FB0A6ECB}">
      <dgm:prSet/>
      <dgm:spPr/>
      <dgm:t>
        <a:bodyPr/>
        <a:lstStyle/>
        <a:p>
          <a:endParaRPr lang="en-GB"/>
        </a:p>
      </dgm:t>
    </dgm:pt>
    <dgm:pt modelId="{77297C04-D659-4A7C-A23B-98D0034AA3F6}" type="sibTrans" cxnId="{30F65089-993E-41C1-BC74-69A2FB0A6ECB}">
      <dgm:prSet/>
      <dgm:spPr/>
      <dgm:t>
        <a:bodyPr/>
        <a:lstStyle/>
        <a:p>
          <a:endParaRPr lang="en-GB"/>
        </a:p>
      </dgm:t>
    </dgm:pt>
    <dgm:pt modelId="{A42F049F-8784-4DBB-B375-D5D4A53274A3}" type="pres">
      <dgm:prSet presAssocID="{A68D653D-6B39-48EC-A02B-E30C9C8FB369}" presName="root" presStyleCnt="0">
        <dgm:presLayoutVars>
          <dgm:dir/>
          <dgm:resizeHandles val="exact"/>
        </dgm:presLayoutVars>
      </dgm:prSet>
      <dgm:spPr/>
    </dgm:pt>
    <dgm:pt modelId="{10F11CC3-AC4A-49CE-BAF3-747D88B65DFC}" type="pres">
      <dgm:prSet presAssocID="{06E9B354-A007-4EC7-AA3A-C8BA4B08EB85}" presName="compNode" presStyleCnt="0"/>
      <dgm:spPr/>
    </dgm:pt>
    <dgm:pt modelId="{BF42A4BA-EF89-4E53-AB9A-7F9723EB2BEF}" type="pres">
      <dgm:prSet presAssocID="{06E9B354-A007-4EC7-AA3A-C8BA4B08EB85}" presName="bgRect" presStyleLbl="bgShp" presStyleIdx="0" presStyleCnt="6"/>
      <dgm:spPr/>
    </dgm:pt>
    <dgm:pt modelId="{EC54B132-515F-4A2F-8E17-31A04E468926}" type="pres">
      <dgm:prSet presAssocID="{06E9B354-A007-4EC7-AA3A-C8BA4B08EB85}"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Judge"/>
        </a:ext>
      </dgm:extLst>
    </dgm:pt>
    <dgm:pt modelId="{31F347B6-025A-4BF6-A9F4-7EA32FA38D6D}" type="pres">
      <dgm:prSet presAssocID="{06E9B354-A007-4EC7-AA3A-C8BA4B08EB85}" presName="spaceRect" presStyleCnt="0"/>
      <dgm:spPr/>
    </dgm:pt>
    <dgm:pt modelId="{042A79C4-F876-4B19-ABDD-FE13DE2107D9}" type="pres">
      <dgm:prSet presAssocID="{06E9B354-A007-4EC7-AA3A-C8BA4B08EB85}" presName="parTx" presStyleLbl="revTx" presStyleIdx="0" presStyleCnt="6">
        <dgm:presLayoutVars>
          <dgm:chMax val="0"/>
          <dgm:chPref val="0"/>
        </dgm:presLayoutVars>
      </dgm:prSet>
      <dgm:spPr/>
    </dgm:pt>
    <dgm:pt modelId="{2CC980B3-8A81-4FA9-95CA-ADFE330CDA79}" type="pres">
      <dgm:prSet presAssocID="{309BBCF7-C07B-4383-81A2-FC4705E1C943}" presName="sibTrans" presStyleCnt="0"/>
      <dgm:spPr/>
    </dgm:pt>
    <dgm:pt modelId="{D0B83504-A260-4ADF-A5D3-99FC5DE9CB6D}" type="pres">
      <dgm:prSet presAssocID="{3904FBAD-9EC5-44B1-A8C1-4D1CCF541649}" presName="compNode" presStyleCnt="0"/>
      <dgm:spPr/>
    </dgm:pt>
    <dgm:pt modelId="{FFB94C66-8075-4495-A787-2F566264C379}" type="pres">
      <dgm:prSet presAssocID="{3904FBAD-9EC5-44B1-A8C1-4D1CCF541649}" presName="bgRect" presStyleLbl="bgShp" presStyleIdx="1" presStyleCnt="6"/>
      <dgm:spPr/>
    </dgm:pt>
    <dgm:pt modelId="{8883DE42-7EC4-4397-A8E3-F9FE16E7F9D0}" type="pres">
      <dgm:prSet presAssocID="{3904FBAD-9EC5-44B1-A8C1-4D1CCF541649}"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25DE1591-4A6B-4FEF-85C0-F2830C8A5168}" type="pres">
      <dgm:prSet presAssocID="{3904FBAD-9EC5-44B1-A8C1-4D1CCF541649}" presName="spaceRect" presStyleCnt="0"/>
      <dgm:spPr/>
    </dgm:pt>
    <dgm:pt modelId="{14B6B0FB-8BA7-400F-B25D-E995D80B0BC5}" type="pres">
      <dgm:prSet presAssocID="{3904FBAD-9EC5-44B1-A8C1-4D1CCF541649}" presName="parTx" presStyleLbl="revTx" presStyleIdx="1" presStyleCnt="6">
        <dgm:presLayoutVars>
          <dgm:chMax val="0"/>
          <dgm:chPref val="0"/>
        </dgm:presLayoutVars>
      </dgm:prSet>
      <dgm:spPr/>
    </dgm:pt>
    <dgm:pt modelId="{FCBB70FD-EEC9-497E-BEB7-75D2DFCACAC7}" type="pres">
      <dgm:prSet presAssocID="{49F7B3C9-26FA-4443-AA8E-56DB69549E24}" presName="sibTrans" presStyleCnt="0"/>
      <dgm:spPr/>
    </dgm:pt>
    <dgm:pt modelId="{94B0D1C1-E736-4200-8310-52F28F1CC79D}" type="pres">
      <dgm:prSet presAssocID="{B6760207-0007-4420-B1E5-46BFB8EF1CE0}" presName="compNode" presStyleCnt="0"/>
      <dgm:spPr/>
    </dgm:pt>
    <dgm:pt modelId="{D2B76E02-57D3-4152-A8FC-EC431F9DB773}" type="pres">
      <dgm:prSet presAssocID="{B6760207-0007-4420-B1E5-46BFB8EF1CE0}" presName="bgRect" presStyleLbl="bgShp" presStyleIdx="2" presStyleCnt="6"/>
      <dgm:spPr/>
    </dgm:pt>
    <dgm:pt modelId="{24BD396B-D59E-4097-AE0C-6470B2BACA5F}" type="pres">
      <dgm:prSet presAssocID="{B6760207-0007-4420-B1E5-46BFB8EF1CE0}"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enie Bottle with solid fill"/>
        </a:ext>
      </dgm:extLst>
    </dgm:pt>
    <dgm:pt modelId="{4D8A9399-7045-45B9-B388-4337F2F7A757}" type="pres">
      <dgm:prSet presAssocID="{B6760207-0007-4420-B1E5-46BFB8EF1CE0}" presName="spaceRect" presStyleCnt="0"/>
      <dgm:spPr/>
    </dgm:pt>
    <dgm:pt modelId="{692DCBA6-CAFE-4DDB-9027-359A83861D31}" type="pres">
      <dgm:prSet presAssocID="{B6760207-0007-4420-B1E5-46BFB8EF1CE0}" presName="parTx" presStyleLbl="revTx" presStyleIdx="2" presStyleCnt="6">
        <dgm:presLayoutVars>
          <dgm:chMax val="0"/>
          <dgm:chPref val="0"/>
        </dgm:presLayoutVars>
      </dgm:prSet>
      <dgm:spPr/>
    </dgm:pt>
    <dgm:pt modelId="{459037A8-D2CD-4B0E-B956-95D75D0B5032}" type="pres">
      <dgm:prSet presAssocID="{6DA27419-6F81-46FD-B678-7CE5249DAFD7}" presName="sibTrans" presStyleCnt="0"/>
      <dgm:spPr/>
    </dgm:pt>
    <dgm:pt modelId="{EB98B25B-D298-47DA-9BCC-D8D0050B9950}" type="pres">
      <dgm:prSet presAssocID="{A993D8D0-FF46-4AD5-802F-581E81876B56}" presName="compNode" presStyleCnt="0"/>
      <dgm:spPr/>
    </dgm:pt>
    <dgm:pt modelId="{3718E67F-B74E-46FD-9EBD-4A05B1F77DCA}" type="pres">
      <dgm:prSet presAssocID="{A993D8D0-FF46-4AD5-802F-581E81876B56}" presName="bgRect" presStyleLbl="bgShp" presStyleIdx="3" presStyleCnt="6"/>
      <dgm:spPr/>
    </dgm:pt>
    <dgm:pt modelId="{1890C033-4BF9-4C50-B4D0-6BF6C09B3704}" type="pres">
      <dgm:prSet presAssocID="{A993D8D0-FF46-4AD5-802F-581E81876B56}"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Judge female with solid fill"/>
        </a:ext>
      </dgm:extLst>
    </dgm:pt>
    <dgm:pt modelId="{19F661A2-B542-4733-9E88-64E701F91B97}" type="pres">
      <dgm:prSet presAssocID="{A993D8D0-FF46-4AD5-802F-581E81876B56}" presName="spaceRect" presStyleCnt="0"/>
      <dgm:spPr/>
    </dgm:pt>
    <dgm:pt modelId="{AB4F3A62-365F-47C8-A570-64BD8DFB1268}" type="pres">
      <dgm:prSet presAssocID="{A993D8D0-FF46-4AD5-802F-581E81876B56}" presName="parTx" presStyleLbl="revTx" presStyleIdx="3" presStyleCnt="6">
        <dgm:presLayoutVars>
          <dgm:chMax val="0"/>
          <dgm:chPref val="0"/>
        </dgm:presLayoutVars>
      </dgm:prSet>
      <dgm:spPr/>
    </dgm:pt>
    <dgm:pt modelId="{50482D17-E521-473B-B981-BC833D015DB4}" type="pres">
      <dgm:prSet presAssocID="{8EDB82B2-A789-4C2E-A6D9-54DB2FBFEE9C}" presName="sibTrans" presStyleCnt="0"/>
      <dgm:spPr/>
    </dgm:pt>
    <dgm:pt modelId="{A992472B-F587-46D1-A1FC-90D77E6C4696}" type="pres">
      <dgm:prSet presAssocID="{6C09121C-C62E-416A-BCB5-C1E72B3F207B}" presName="compNode" presStyleCnt="0"/>
      <dgm:spPr/>
    </dgm:pt>
    <dgm:pt modelId="{A1CF5BC9-A428-469D-ACE4-8188D690AA7A}" type="pres">
      <dgm:prSet presAssocID="{6C09121C-C62E-416A-BCB5-C1E72B3F207B}" presName="bgRect" presStyleLbl="bgShp" presStyleIdx="4" presStyleCnt="6"/>
      <dgm:spPr/>
    </dgm:pt>
    <dgm:pt modelId="{78B239D5-6FEF-408C-B61F-9D2755FE4791}" type="pres">
      <dgm:prSet presAssocID="{6C09121C-C62E-416A-BCB5-C1E72B3F207B}"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Group of women with solid fill"/>
        </a:ext>
      </dgm:extLst>
    </dgm:pt>
    <dgm:pt modelId="{DBBE8A94-99F2-45EC-B8B3-14CF2A965BAE}" type="pres">
      <dgm:prSet presAssocID="{6C09121C-C62E-416A-BCB5-C1E72B3F207B}" presName="spaceRect" presStyleCnt="0"/>
      <dgm:spPr/>
    </dgm:pt>
    <dgm:pt modelId="{C7C327C8-D4E1-43FA-9DE3-01F65E1A485B}" type="pres">
      <dgm:prSet presAssocID="{6C09121C-C62E-416A-BCB5-C1E72B3F207B}" presName="parTx" presStyleLbl="revTx" presStyleIdx="4" presStyleCnt="6">
        <dgm:presLayoutVars>
          <dgm:chMax val="0"/>
          <dgm:chPref val="0"/>
        </dgm:presLayoutVars>
      </dgm:prSet>
      <dgm:spPr/>
    </dgm:pt>
    <dgm:pt modelId="{AB5F5DA6-A460-463E-98F4-E1CD28D7F768}" type="pres">
      <dgm:prSet presAssocID="{77297C04-D659-4A7C-A23B-98D0034AA3F6}" presName="sibTrans" presStyleCnt="0"/>
      <dgm:spPr/>
    </dgm:pt>
    <dgm:pt modelId="{1A1D9538-981C-4AC8-82AD-5FE331A08903}" type="pres">
      <dgm:prSet presAssocID="{FA403410-124C-4ECB-ABB6-5E4B763EE650}" presName="compNode" presStyleCnt="0"/>
      <dgm:spPr/>
    </dgm:pt>
    <dgm:pt modelId="{F017B057-9E6B-43E8-AC37-10CFD47A5168}" type="pres">
      <dgm:prSet presAssocID="{FA403410-124C-4ECB-ABB6-5E4B763EE650}" presName="bgRect" presStyleLbl="bgShp" presStyleIdx="5" presStyleCnt="6"/>
      <dgm:spPr/>
    </dgm:pt>
    <dgm:pt modelId="{EA95109B-DF42-4452-BFE4-1F4CFDD80A2F}" type="pres">
      <dgm:prSet presAssocID="{FA403410-124C-4ECB-ABB6-5E4B763EE650}"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Lock"/>
        </a:ext>
      </dgm:extLst>
    </dgm:pt>
    <dgm:pt modelId="{1458D788-F5C2-4DEE-B8D8-83E63A777589}" type="pres">
      <dgm:prSet presAssocID="{FA403410-124C-4ECB-ABB6-5E4B763EE650}" presName="spaceRect" presStyleCnt="0"/>
      <dgm:spPr/>
    </dgm:pt>
    <dgm:pt modelId="{3F443A0C-DDCB-4C10-B788-4A2AA8AF60C3}" type="pres">
      <dgm:prSet presAssocID="{FA403410-124C-4ECB-ABB6-5E4B763EE650}" presName="parTx" presStyleLbl="revTx" presStyleIdx="5" presStyleCnt="6">
        <dgm:presLayoutVars>
          <dgm:chMax val="0"/>
          <dgm:chPref val="0"/>
        </dgm:presLayoutVars>
      </dgm:prSet>
      <dgm:spPr/>
    </dgm:pt>
  </dgm:ptLst>
  <dgm:cxnLst>
    <dgm:cxn modelId="{5E88BD1D-A287-4625-8639-D0EBBA3150CD}" type="presOf" srcId="{6C09121C-C62E-416A-BCB5-C1E72B3F207B}" destId="{C7C327C8-D4E1-43FA-9DE3-01F65E1A485B}" srcOrd="0" destOrd="0" presId="urn:microsoft.com/office/officeart/2018/2/layout/IconVerticalSolidList"/>
    <dgm:cxn modelId="{CBC9D961-309A-447C-A2AB-EFDA21B668F0}" type="presOf" srcId="{A993D8D0-FF46-4AD5-802F-581E81876B56}" destId="{AB4F3A62-365F-47C8-A570-64BD8DFB1268}" srcOrd="0" destOrd="0" presId="urn:microsoft.com/office/officeart/2018/2/layout/IconVerticalSolidList"/>
    <dgm:cxn modelId="{5694CE44-E5D6-47BD-B6D1-AD95A399F8CD}" type="presOf" srcId="{3904FBAD-9EC5-44B1-A8C1-4D1CCF541649}" destId="{14B6B0FB-8BA7-400F-B25D-E995D80B0BC5}" srcOrd="0" destOrd="0" presId="urn:microsoft.com/office/officeart/2018/2/layout/IconVerticalSolidList"/>
    <dgm:cxn modelId="{E572D648-DD11-46FE-860D-B340647B5CD2}" srcId="{A68D653D-6B39-48EC-A02B-E30C9C8FB369}" destId="{A993D8D0-FF46-4AD5-802F-581E81876B56}" srcOrd="3" destOrd="0" parTransId="{522B350D-043F-41A8-8E02-1ED5AF5A04B0}" sibTransId="{8EDB82B2-A789-4C2E-A6D9-54DB2FBFEE9C}"/>
    <dgm:cxn modelId="{83B7C680-ABE7-46CA-BEAC-BF240447F8A1}" type="presOf" srcId="{A68D653D-6B39-48EC-A02B-E30C9C8FB369}" destId="{A42F049F-8784-4DBB-B375-D5D4A53274A3}" srcOrd="0" destOrd="0" presId="urn:microsoft.com/office/officeart/2018/2/layout/IconVerticalSolidList"/>
    <dgm:cxn modelId="{30F65089-993E-41C1-BC74-69A2FB0A6ECB}" srcId="{A68D653D-6B39-48EC-A02B-E30C9C8FB369}" destId="{6C09121C-C62E-416A-BCB5-C1E72B3F207B}" srcOrd="4" destOrd="0" parTransId="{A225AF1B-A2EA-4D85-A911-92C0DC886268}" sibTransId="{77297C04-D659-4A7C-A23B-98D0034AA3F6}"/>
    <dgm:cxn modelId="{BB0E348C-B3A4-422E-BCF5-F9D5C8C99960}" type="presOf" srcId="{B6760207-0007-4420-B1E5-46BFB8EF1CE0}" destId="{692DCBA6-CAFE-4DDB-9027-359A83861D31}" srcOrd="0" destOrd="0" presId="urn:microsoft.com/office/officeart/2018/2/layout/IconVerticalSolidList"/>
    <dgm:cxn modelId="{5ECBEC8D-FC6D-4A5D-BC4E-9234296D4310}" srcId="{A68D653D-6B39-48EC-A02B-E30C9C8FB369}" destId="{3904FBAD-9EC5-44B1-A8C1-4D1CCF541649}" srcOrd="1" destOrd="0" parTransId="{B02D7789-1AFC-4A9F-9816-EC69AE339306}" sibTransId="{49F7B3C9-26FA-4443-AA8E-56DB69549E24}"/>
    <dgm:cxn modelId="{8A958594-D26B-471E-A1B4-289AE09BAA17}" srcId="{A68D653D-6B39-48EC-A02B-E30C9C8FB369}" destId="{06E9B354-A007-4EC7-AA3A-C8BA4B08EB85}" srcOrd="0" destOrd="0" parTransId="{1F92FEAD-EE08-4357-8390-7DE8D0A72150}" sibTransId="{309BBCF7-C07B-4383-81A2-FC4705E1C943}"/>
    <dgm:cxn modelId="{AA2A9AA2-5C3B-47A1-912E-2FF0D93FAAF9}" srcId="{A68D653D-6B39-48EC-A02B-E30C9C8FB369}" destId="{B6760207-0007-4420-B1E5-46BFB8EF1CE0}" srcOrd="2" destOrd="0" parTransId="{DAB8BAB2-9A21-4AB2-BF98-1A9A141F24EA}" sibTransId="{6DA27419-6F81-46FD-B678-7CE5249DAFD7}"/>
    <dgm:cxn modelId="{5FF8FAF4-FCE2-47A2-9F54-5C137F153801}" srcId="{A68D653D-6B39-48EC-A02B-E30C9C8FB369}" destId="{FA403410-124C-4ECB-ABB6-5E4B763EE650}" srcOrd="5" destOrd="0" parTransId="{512818D6-03AF-49B5-AC10-E23E452E30D4}" sibTransId="{7FF7D60D-2AEC-4E2F-B3C6-3D510F0480E7}"/>
    <dgm:cxn modelId="{79959FF8-FDB9-404F-9187-2BE27407D2F3}" type="presOf" srcId="{06E9B354-A007-4EC7-AA3A-C8BA4B08EB85}" destId="{042A79C4-F876-4B19-ABDD-FE13DE2107D9}" srcOrd="0" destOrd="0" presId="urn:microsoft.com/office/officeart/2018/2/layout/IconVerticalSolidList"/>
    <dgm:cxn modelId="{E78BD7F8-1477-49F4-999B-17806AC62737}" type="presOf" srcId="{FA403410-124C-4ECB-ABB6-5E4B763EE650}" destId="{3F443A0C-DDCB-4C10-B788-4A2AA8AF60C3}" srcOrd="0" destOrd="0" presId="urn:microsoft.com/office/officeart/2018/2/layout/IconVerticalSolidList"/>
    <dgm:cxn modelId="{F934C9AA-D7DD-4BAB-8FB3-269A20E6AEE0}" type="presParOf" srcId="{A42F049F-8784-4DBB-B375-D5D4A53274A3}" destId="{10F11CC3-AC4A-49CE-BAF3-747D88B65DFC}" srcOrd="0" destOrd="0" presId="urn:microsoft.com/office/officeart/2018/2/layout/IconVerticalSolidList"/>
    <dgm:cxn modelId="{141D9F9D-CB75-4D96-9964-915A479B54FD}" type="presParOf" srcId="{10F11CC3-AC4A-49CE-BAF3-747D88B65DFC}" destId="{BF42A4BA-EF89-4E53-AB9A-7F9723EB2BEF}" srcOrd="0" destOrd="0" presId="urn:microsoft.com/office/officeart/2018/2/layout/IconVerticalSolidList"/>
    <dgm:cxn modelId="{FE8AD899-7A85-49FC-9715-1E8D698CFCD3}" type="presParOf" srcId="{10F11CC3-AC4A-49CE-BAF3-747D88B65DFC}" destId="{EC54B132-515F-4A2F-8E17-31A04E468926}" srcOrd="1" destOrd="0" presId="urn:microsoft.com/office/officeart/2018/2/layout/IconVerticalSolidList"/>
    <dgm:cxn modelId="{2779EE03-6460-4891-86D3-D15CB818FD71}" type="presParOf" srcId="{10F11CC3-AC4A-49CE-BAF3-747D88B65DFC}" destId="{31F347B6-025A-4BF6-A9F4-7EA32FA38D6D}" srcOrd="2" destOrd="0" presId="urn:microsoft.com/office/officeart/2018/2/layout/IconVerticalSolidList"/>
    <dgm:cxn modelId="{B0C6B58F-A1EB-4D15-B308-CE65C0E14DAB}" type="presParOf" srcId="{10F11CC3-AC4A-49CE-BAF3-747D88B65DFC}" destId="{042A79C4-F876-4B19-ABDD-FE13DE2107D9}" srcOrd="3" destOrd="0" presId="urn:microsoft.com/office/officeart/2018/2/layout/IconVerticalSolidList"/>
    <dgm:cxn modelId="{7A34A159-AC55-4E25-ABAF-491A7B293A02}" type="presParOf" srcId="{A42F049F-8784-4DBB-B375-D5D4A53274A3}" destId="{2CC980B3-8A81-4FA9-95CA-ADFE330CDA79}" srcOrd="1" destOrd="0" presId="urn:microsoft.com/office/officeart/2018/2/layout/IconVerticalSolidList"/>
    <dgm:cxn modelId="{CAB0B925-7D10-4E6C-B7BB-D47C3DFFF81E}" type="presParOf" srcId="{A42F049F-8784-4DBB-B375-D5D4A53274A3}" destId="{D0B83504-A260-4ADF-A5D3-99FC5DE9CB6D}" srcOrd="2" destOrd="0" presId="urn:microsoft.com/office/officeart/2018/2/layout/IconVerticalSolidList"/>
    <dgm:cxn modelId="{E9C56611-6995-4C34-ACFC-BA0492A40AB0}" type="presParOf" srcId="{D0B83504-A260-4ADF-A5D3-99FC5DE9CB6D}" destId="{FFB94C66-8075-4495-A787-2F566264C379}" srcOrd="0" destOrd="0" presId="urn:microsoft.com/office/officeart/2018/2/layout/IconVerticalSolidList"/>
    <dgm:cxn modelId="{1B607EF1-624A-4EEF-A859-559667663547}" type="presParOf" srcId="{D0B83504-A260-4ADF-A5D3-99FC5DE9CB6D}" destId="{8883DE42-7EC4-4397-A8E3-F9FE16E7F9D0}" srcOrd="1" destOrd="0" presId="urn:microsoft.com/office/officeart/2018/2/layout/IconVerticalSolidList"/>
    <dgm:cxn modelId="{7D0817DC-7B29-4608-A4A2-C6173DD270B2}" type="presParOf" srcId="{D0B83504-A260-4ADF-A5D3-99FC5DE9CB6D}" destId="{25DE1591-4A6B-4FEF-85C0-F2830C8A5168}" srcOrd="2" destOrd="0" presId="urn:microsoft.com/office/officeart/2018/2/layout/IconVerticalSolidList"/>
    <dgm:cxn modelId="{A590B7EB-25D0-473A-9EF0-021FDBAACA6D}" type="presParOf" srcId="{D0B83504-A260-4ADF-A5D3-99FC5DE9CB6D}" destId="{14B6B0FB-8BA7-400F-B25D-E995D80B0BC5}" srcOrd="3" destOrd="0" presId="urn:microsoft.com/office/officeart/2018/2/layout/IconVerticalSolidList"/>
    <dgm:cxn modelId="{6F4A3BCE-5ECC-4435-9DCB-32D34F40CC67}" type="presParOf" srcId="{A42F049F-8784-4DBB-B375-D5D4A53274A3}" destId="{FCBB70FD-EEC9-497E-BEB7-75D2DFCACAC7}" srcOrd="3" destOrd="0" presId="urn:microsoft.com/office/officeart/2018/2/layout/IconVerticalSolidList"/>
    <dgm:cxn modelId="{3AAF0539-179C-4C41-9ACE-4B9B2338097B}" type="presParOf" srcId="{A42F049F-8784-4DBB-B375-D5D4A53274A3}" destId="{94B0D1C1-E736-4200-8310-52F28F1CC79D}" srcOrd="4" destOrd="0" presId="urn:microsoft.com/office/officeart/2018/2/layout/IconVerticalSolidList"/>
    <dgm:cxn modelId="{3B6B3EA4-6AD4-43EC-9BDE-6F508DB49BF8}" type="presParOf" srcId="{94B0D1C1-E736-4200-8310-52F28F1CC79D}" destId="{D2B76E02-57D3-4152-A8FC-EC431F9DB773}" srcOrd="0" destOrd="0" presId="urn:microsoft.com/office/officeart/2018/2/layout/IconVerticalSolidList"/>
    <dgm:cxn modelId="{F9D3E996-E8DA-4793-968A-66FEABAEDE04}" type="presParOf" srcId="{94B0D1C1-E736-4200-8310-52F28F1CC79D}" destId="{24BD396B-D59E-4097-AE0C-6470B2BACA5F}" srcOrd="1" destOrd="0" presId="urn:microsoft.com/office/officeart/2018/2/layout/IconVerticalSolidList"/>
    <dgm:cxn modelId="{0C4DA272-6962-4205-A2AB-BD7D379BCC0E}" type="presParOf" srcId="{94B0D1C1-E736-4200-8310-52F28F1CC79D}" destId="{4D8A9399-7045-45B9-B388-4337F2F7A757}" srcOrd="2" destOrd="0" presId="urn:microsoft.com/office/officeart/2018/2/layout/IconVerticalSolidList"/>
    <dgm:cxn modelId="{D1D24C01-9DD9-4D5D-8E1B-B7A9DAD6E1EA}" type="presParOf" srcId="{94B0D1C1-E736-4200-8310-52F28F1CC79D}" destId="{692DCBA6-CAFE-4DDB-9027-359A83861D31}" srcOrd="3" destOrd="0" presId="urn:microsoft.com/office/officeart/2018/2/layout/IconVerticalSolidList"/>
    <dgm:cxn modelId="{8BB21C93-0CAF-4A7A-988B-A67F08E553CE}" type="presParOf" srcId="{A42F049F-8784-4DBB-B375-D5D4A53274A3}" destId="{459037A8-D2CD-4B0E-B956-95D75D0B5032}" srcOrd="5" destOrd="0" presId="urn:microsoft.com/office/officeart/2018/2/layout/IconVerticalSolidList"/>
    <dgm:cxn modelId="{42921334-A4CC-4218-A3EB-2D2753362D1F}" type="presParOf" srcId="{A42F049F-8784-4DBB-B375-D5D4A53274A3}" destId="{EB98B25B-D298-47DA-9BCC-D8D0050B9950}" srcOrd="6" destOrd="0" presId="urn:microsoft.com/office/officeart/2018/2/layout/IconVerticalSolidList"/>
    <dgm:cxn modelId="{0D5190C1-C446-4EAA-8827-36917E062A89}" type="presParOf" srcId="{EB98B25B-D298-47DA-9BCC-D8D0050B9950}" destId="{3718E67F-B74E-46FD-9EBD-4A05B1F77DCA}" srcOrd="0" destOrd="0" presId="urn:microsoft.com/office/officeart/2018/2/layout/IconVerticalSolidList"/>
    <dgm:cxn modelId="{DD38CD65-6FA4-4D84-9DAA-F4B7D31DC125}" type="presParOf" srcId="{EB98B25B-D298-47DA-9BCC-D8D0050B9950}" destId="{1890C033-4BF9-4C50-B4D0-6BF6C09B3704}" srcOrd="1" destOrd="0" presId="urn:microsoft.com/office/officeart/2018/2/layout/IconVerticalSolidList"/>
    <dgm:cxn modelId="{38179C18-8799-49D0-A155-696DFE12AF3B}" type="presParOf" srcId="{EB98B25B-D298-47DA-9BCC-D8D0050B9950}" destId="{19F661A2-B542-4733-9E88-64E701F91B97}" srcOrd="2" destOrd="0" presId="urn:microsoft.com/office/officeart/2018/2/layout/IconVerticalSolidList"/>
    <dgm:cxn modelId="{7350F5FA-751B-4884-811D-DD5284B8778B}" type="presParOf" srcId="{EB98B25B-D298-47DA-9BCC-D8D0050B9950}" destId="{AB4F3A62-365F-47C8-A570-64BD8DFB1268}" srcOrd="3" destOrd="0" presId="urn:microsoft.com/office/officeart/2018/2/layout/IconVerticalSolidList"/>
    <dgm:cxn modelId="{8D4DF78B-BEAB-4A4B-A5B7-6C0C0A558192}" type="presParOf" srcId="{A42F049F-8784-4DBB-B375-D5D4A53274A3}" destId="{50482D17-E521-473B-B981-BC833D015DB4}" srcOrd="7" destOrd="0" presId="urn:microsoft.com/office/officeart/2018/2/layout/IconVerticalSolidList"/>
    <dgm:cxn modelId="{70B0647D-3310-415B-BCD4-D25F57506BE2}" type="presParOf" srcId="{A42F049F-8784-4DBB-B375-D5D4A53274A3}" destId="{A992472B-F587-46D1-A1FC-90D77E6C4696}" srcOrd="8" destOrd="0" presId="urn:microsoft.com/office/officeart/2018/2/layout/IconVerticalSolidList"/>
    <dgm:cxn modelId="{510F7795-527E-4E60-9A9A-58F21B47DFE4}" type="presParOf" srcId="{A992472B-F587-46D1-A1FC-90D77E6C4696}" destId="{A1CF5BC9-A428-469D-ACE4-8188D690AA7A}" srcOrd="0" destOrd="0" presId="urn:microsoft.com/office/officeart/2018/2/layout/IconVerticalSolidList"/>
    <dgm:cxn modelId="{3E21703B-DAD8-446C-80A7-CDAF77D395E0}" type="presParOf" srcId="{A992472B-F587-46D1-A1FC-90D77E6C4696}" destId="{78B239D5-6FEF-408C-B61F-9D2755FE4791}" srcOrd="1" destOrd="0" presId="urn:microsoft.com/office/officeart/2018/2/layout/IconVerticalSolidList"/>
    <dgm:cxn modelId="{5EFF6402-35FC-477F-956A-FB0E1E39FD24}" type="presParOf" srcId="{A992472B-F587-46D1-A1FC-90D77E6C4696}" destId="{DBBE8A94-99F2-45EC-B8B3-14CF2A965BAE}" srcOrd="2" destOrd="0" presId="urn:microsoft.com/office/officeart/2018/2/layout/IconVerticalSolidList"/>
    <dgm:cxn modelId="{506660A6-E479-4389-A160-DAB9D9AC7EA9}" type="presParOf" srcId="{A992472B-F587-46D1-A1FC-90D77E6C4696}" destId="{C7C327C8-D4E1-43FA-9DE3-01F65E1A485B}" srcOrd="3" destOrd="0" presId="urn:microsoft.com/office/officeart/2018/2/layout/IconVerticalSolidList"/>
    <dgm:cxn modelId="{B5553310-C36D-441E-BB56-4360CAACCE12}" type="presParOf" srcId="{A42F049F-8784-4DBB-B375-D5D4A53274A3}" destId="{AB5F5DA6-A460-463E-98F4-E1CD28D7F768}" srcOrd="9" destOrd="0" presId="urn:microsoft.com/office/officeart/2018/2/layout/IconVerticalSolidList"/>
    <dgm:cxn modelId="{B79AD463-4B08-45A0-AD25-823675F14025}" type="presParOf" srcId="{A42F049F-8784-4DBB-B375-D5D4A53274A3}" destId="{1A1D9538-981C-4AC8-82AD-5FE331A08903}" srcOrd="10" destOrd="0" presId="urn:microsoft.com/office/officeart/2018/2/layout/IconVerticalSolidList"/>
    <dgm:cxn modelId="{FDE3621B-0C80-4E91-A287-E8AF356CB228}" type="presParOf" srcId="{1A1D9538-981C-4AC8-82AD-5FE331A08903}" destId="{F017B057-9E6B-43E8-AC37-10CFD47A5168}" srcOrd="0" destOrd="0" presId="urn:microsoft.com/office/officeart/2018/2/layout/IconVerticalSolidList"/>
    <dgm:cxn modelId="{AF766645-2F0D-46C1-975F-67E2D6974A64}" type="presParOf" srcId="{1A1D9538-981C-4AC8-82AD-5FE331A08903}" destId="{EA95109B-DF42-4452-BFE4-1F4CFDD80A2F}" srcOrd="1" destOrd="0" presId="urn:microsoft.com/office/officeart/2018/2/layout/IconVerticalSolidList"/>
    <dgm:cxn modelId="{A8E6EB5A-1E4C-407C-B77D-F35C87127700}" type="presParOf" srcId="{1A1D9538-981C-4AC8-82AD-5FE331A08903}" destId="{1458D788-F5C2-4DEE-B8D8-83E63A777589}" srcOrd="2" destOrd="0" presId="urn:microsoft.com/office/officeart/2018/2/layout/IconVerticalSolidList"/>
    <dgm:cxn modelId="{D1B2B30B-6D38-494B-A636-38E5A4D7B3E9}" type="presParOf" srcId="{1A1D9538-981C-4AC8-82AD-5FE331A08903}" destId="{3F443A0C-DDCB-4C10-B788-4A2AA8AF60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7EE45-E0C9-48C7-ABB7-28E59AAE4E21}">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B381C2-3C9F-4AC8-A324-9127659F8943}">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AED747-2E27-4223-BC4F-93498C4874E8}">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discuss a range of moral issues that affect the use of technology.</a:t>
          </a:r>
        </a:p>
      </dsp:txBody>
      <dsp:txXfrm>
        <a:off x="1311876" y="615237"/>
        <a:ext cx="8746523" cy="1135824"/>
      </dsp:txXfrm>
    </dsp:sp>
    <dsp:sp modelId="{02737212-DDC2-4D8B-B50A-D3CCD74D1FA2}">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6C8ADD-7D8F-44E2-9023-BA69C41A5165}">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3E937-ABD2-4A99-A8A4-9B63D34734B1}">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discuss a range of ethical issues that affect the use of technology.</a:t>
          </a:r>
        </a:p>
      </dsp:txBody>
      <dsp:txXfrm>
        <a:off x="1311876" y="2035018"/>
        <a:ext cx="8746523" cy="11358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8DC6A-02A6-404E-89F0-3529BC7D8DB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5EF7A8-21BB-46E7-A875-6EA19C86AE8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92AAA0-37E1-424F-9B7E-EF2B5FC66832}">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b="1" i="1" kern="1200" noProof="0" dirty="0"/>
            <a:t>Regulations change </a:t>
          </a:r>
          <a:r>
            <a:rPr lang="en-GB" sz="1700" kern="1200" noProof="0" dirty="0"/>
            <a:t>in different parts of the world.</a:t>
          </a:r>
        </a:p>
      </dsp:txBody>
      <dsp:txXfrm>
        <a:off x="727681" y="2957"/>
        <a:ext cx="9330718" cy="630027"/>
      </dsp:txXfrm>
    </dsp:sp>
    <dsp:sp modelId="{95EEC455-B27E-4C56-9BA8-17A7AB09CEA2}">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5E322C-6160-4F6F-AD5B-3E92895DFD02}">
      <dsp:nvSpPr>
        <dsp:cNvPr id="0" name=""/>
        <dsp:cNvSpPr/>
      </dsp:nvSpPr>
      <dsp:spPr>
        <a:xfrm>
          <a:off x="190583" y="932248"/>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CF7E74-AD39-4C67-8E1A-F3910211A32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noProof="0" dirty="0"/>
            <a:t>For example, the UK and EU has a very strict set of data privacy legislation – the </a:t>
          </a:r>
          <a:r>
            <a:rPr lang="en-GB" sz="1700" b="1" i="1" kern="1200" noProof="0" dirty="0"/>
            <a:t>GDPR</a:t>
          </a:r>
          <a:r>
            <a:rPr lang="en-GB" sz="1700" kern="1200" noProof="0" dirty="0"/>
            <a:t>.</a:t>
          </a:r>
        </a:p>
      </dsp:txBody>
      <dsp:txXfrm>
        <a:off x="727681" y="790492"/>
        <a:ext cx="9330718" cy="630027"/>
      </dsp:txXfrm>
    </dsp:sp>
    <dsp:sp modelId="{95DBD65D-3E56-4EBD-AAC4-85F052CE9954}">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F9AF19-1BBE-4C2A-9B9A-82C378FEEFD1}">
      <dsp:nvSpPr>
        <dsp:cNvPr id="0" name=""/>
        <dsp:cNvSpPr/>
      </dsp:nvSpPr>
      <dsp:spPr>
        <a:xfrm>
          <a:off x="190583" y="1719782"/>
          <a:ext cx="346515" cy="34651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D37070B-62E8-4AD6-831C-5944DB5DEAA0}">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noProof="0" dirty="0"/>
            <a:t>However, the USA </a:t>
          </a:r>
          <a:r>
            <a:rPr lang="en-GB" sz="1700" b="1" i="1" kern="1200" noProof="0" dirty="0"/>
            <a:t>does not </a:t>
          </a:r>
          <a:r>
            <a:rPr lang="en-GB" sz="1700" kern="1200" noProof="0" dirty="0"/>
            <a:t>have similar legislation, although some states have implemented their own.</a:t>
          </a:r>
        </a:p>
      </dsp:txBody>
      <dsp:txXfrm>
        <a:off x="727681" y="1578026"/>
        <a:ext cx="9330718" cy="630027"/>
      </dsp:txXfrm>
    </dsp:sp>
    <dsp:sp modelId="{62DE634C-68EA-4B59-9503-0D8949986EEC}">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9DF81B-2FB4-4E99-B1F2-F28E7F20F5B2}">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8F0BDF3-F616-438A-9FD1-AA599B37A59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noProof="0" dirty="0"/>
            <a:t>Data used by an organisation may have been collected by a </a:t>
          </a:r>
          <a:r>
            <a:rPr lang="en-GB" sz="1700" b="1" i="1" kern="1200" noProof="0" dirty="0"/>
            <a:t>third party without ethical considerations</a:t>
          </a:r>
          <a:r>
            <a:rPr lang="en-GB" sz="1700" kern="1200" noProof="0" dirty="0"/>
            <a:t>.</a:t>
          </a:r>
        </a:p>
      </dsp:txBody>
      <dsp:txXfrm>
        <a:off x="727681" y="2365560"/>
        <a:ext cx="9330718" cy="630027"/>
      </dsp:txXfrm>
    </dsp:sp>
    <dsp:sp modelId="{ADAE4F64-2611-4AE3-935C-BE4D11AD1392}">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552CC6-4B85-4724-908B-955276064555}">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6DEC22-1353-43EC-B067-19E16D76018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b="1" i="1" kern="1200" noProof="0" dirty="0"/>
            <a:t>Laws can change</a:t>
          </a:r>
          <a:r>
            <a:rPr lang="en-GB" sz="1700" kern="1200" noProof="0" dirty="0"/>
            <a:t>, meaning organisations need to invest resources in staying up to date.</a:t>
          </a:r>
        </a:p>
      </dsp:txBody>
      <dsp:txXfrm>
        <a:off x="727681" y="3153094"/>
        <a:ext cx="9330718" cy="63002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6AA1C-201C-4511-BC43-54C78DBB803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F389D4-C3D9-4C72-A4F6-CB3DDBBEF1B9}">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C1F867-6098-419B-9C41-69371BC9DE3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If you see a question with the command word ‘</a:t>
          </a:r>
          <a:r>
            <a:rPr lang="en-GB" sz="2200" b="1" i="1" kern="1200" noProof="0" dirty="0"/>
            <a:t>Explain</a:t>
          </a:r>
          <a:r>
            <a:rPr lang="en-GB" sz="2200" kern="1200" noProof="0" dirty="0"/>
            <a:t>’.</a:t>
          </a:r>
        </a:p>
      </dsp:txBody>
      <dsp:txXfrm>
        <a:off x="919851" y="1571"/>
        <a:ext cx="9138548" cy="796407"/>
      </dsp:txXfrm>
    </dsp:sp>
    <dsp:sp modelId="{A9ABDDEB-6ABD-40F3-AA0E-5B135972054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0B29BC-19B3-4188-BB21-7498BB15CC2F}">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250604-35A4-48DF-AAE9-B2BA1B29D2E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question will either be </a:t>
          </a:r>
          <a:r>
            <a:rPr lang="en-GB" sz="2200" b="1" i="1" kern="1200" noProof="0" dirty="0"/>
            <a:t>2 marks </a:t>
          </a:r>
          <a:r>
            <a:rPr lang="en-GB" sz="2200" kern="1200" noProof="0" dirty="0"/>
            <a:t>or </a:t>
          </a:r>
          <a:r>
            <a:rPr lang="en-GB" sz="2200" b="1" i="1" kern="1200" noProof="0" dirty="0"/>
            <a:t>4 marks</a:t>
          </a:r>
          <a:r>
            <a:rPr lang="en-GB" sz="2200" kern="1200" noProof="0" dirty="0"/>
            <a:t>.</a:t>
          </a:r>
        </a:p>
      </dsp:txBody>
      <dsp:txXfrm>
        <a:off x="919851" y="997081"/>
        <a:ext cx="9138548" cy="796407"/>
      </dsp:txXfrm>
    </dsp:sp>
    <dsp:sp modelId="{FF1B4D68-E624-4A92-B83E-DDAB4D9C04B4}">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49C579-38E8-4FD8-92BA-024EC23E07E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DF8FE6-7803-42B5-B609-041B5963CD1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for </a:t>
          </a:r>
          <a:r>
            <a:rPr lang="en-GB" sz="2200" b="1" i="1" kern="1200" noProof="0" dirty="0"/>
            <a:t>identifying a point</a:t>
          </a:r>
          <a:r>
            <a:rPr lang="en-GB" sz="2200" kern="1200" noProof="0" dirty="0"/>
            <a:t>.</a:t>
          </a:r>
        </a:p>
      </dsp:txBody>
      <dsp:txXfrm>
        <a:off x="919851" y="1992590"/>
        <a:ext cx="9138548" cy="796407"/>
      </dsp:txXfrm>
    </dsp:sp>
    <dsp:sp modelId="{71E52044-1EA9-4F5D-9F64-16DE6D82483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143043-B97A-4E0B-A7A1-07092B2D9CF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120F3-753A-4FEA-9C09-BFB17919557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a:t>
          </a:r>
          <a:r>
            <a:rPr lang="en-GB" sz="2200" b="1" i="1" kern="1200" noProof="0" dirty="0"/>
            <a:t>expanding or explaining the point</a:t>
          </a:r>
          <a:r>
            <a:rPr lang="en-GB" sz="2200" kern="1200" noProof="0" dirty="0"/>
            <a:t>.</a:t>
          </a:r>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At the end of your worksheet, there are some exam style questions.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You should be aiming for 1 mark in 1 minute.</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answers with the answers provided.</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30 Minutes.</a:t>
          </a:r>
          <a:endParaRPr lang="en-GB" sz="2200" kern="1200" noProof="0" dirty="0"/>
        </a:p>
      </dsp:txBody>
      <dsp:txXfrm>
        <a:off x="919851" y="2988100"/>
        <a:ext cx="9138548" cy="79640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DA5C-9618-4619-AA73-B6D0CE6BE4BC}">
      <dsp:nvSpPr>
        <dsp:cNvPr id="0" name=""/>
        <dsp:cNvSpPr/>
      </dsp:nvSpPr>
      <dsp:spPr>
        <a:xfrm>
          <a:off x="0" y="0"/>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4BEBCA-25BB-46CB-8401-A184E0A552CD}">
      <dsp:nvSpPr>
        <dsp:cNvPr id="0" name=""/>
        <dsp:cNvSpPr/>
      </dsp:nvSpPr>
      <dsp:spPr>
        <a:xfrm>
          <a:off x="157868" y="118647"/>
          <a:ext cx="287034" cy="287034"/>
        </a:xfrm>
        <a:prstGeom prst="rect">
          <a:avLst/>
        </a:prstGeom>
        <a:solidFill>
          <a:schemeClr val="accent5">
            <a:hueOff val="0"/>
            <a:satOff val="0"/>
            <a:lumOff val="0"/>
            <a:alphaOff val="0"/>
          </a:schemeClr>
        </a:solid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F76B-78F1-478A-BF81-6088C8FA5CFF}">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moral and ethical implications of privacy in information technology?</a:t>
          </a:r>
        </a:p>
      </dsp:txBody>
      <dsp:txXfrm>
        <a:off x="602771" y="1224"/>
        <a:ext cx="9455628" cy="521880"/>
      </dsp:txXfrm>
    </dsp:sp>
    <dsp:sp modelId="{0DE6C41A-12A6-44D2-8504-EB8644925FB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57868" y="77099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environmental impact of information technology?</a:t>
          </a:r>
        </a:p>
      </dsp:txBody>
      <dsp:txXfrm>
        <a:off x="602771" y="653574"/>
        <a:ext cx="9455628" cy="521880"/>
      </dsp:txXfrm>
    </dsp:sp>
    <dsp:sp modelId="{3BBCD2A0-19C4-4242-AB60-9DFF39AE94D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57868" y="142334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moral and ethical implications of unequal access to information technology?</a:t>
          </a:r>
        </a:p>
      </dsp:txBody>
      <dsp:txXfrm>
        <a:off x="602771" y="1305924"/>
        <a:ext cx="9455628" cy="521880"/>
      </dsp:txXfrm>
    </dsp:sp>
    <dsp:sp modelId="{C3F041E9-F6A7-403A-8C92-CDF9C101BF4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57868" y="2075698"/>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moral and ethical implications of access to assistive technology?</a:t>
          </a:r>
        </a:p>
      </dsp:txBody>
      <dsp:txXfrm>
        <a:off x="602771" y="1958275"/>
        <a:ext cx="9455628" cy="521880"/>
      </dsp:txXfrm>
    </dsp:sp>
    <dsp:sp modelId="{BC3479AA-27C6-4F4D-97BA-72CA50D3F16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57868" y="272804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moral and ethical implications of online behaviour and netiquette?</a:t>
          </a:r>
        </a:p>
      </dsp:txBody>
      <dsp:txXfrm>
        <a:off x="602771" y="2610625"/>
        <a:ext cx="9455628" cy="521880"/>
      </dsp:txXfrm>
    </dsp:sp>
    <dsp:sp modelId="{8B452D12-1E72-4418-A606-D7251F51289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57868" y="338039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moral and ethical implications of acceptable use policies?</a:t>
          </a:r>
        </a:p>
      </dsp:txBody>
      <dsp:txXfrm>
        <a:off x="602771" y="3262975"/>
        <a:ext cx="9455628" cy="521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940A90-F355-4A0F-A8BE-6E8D152E386E}">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D4D55E-E02D-4E30-A9BF-CC797AA6A542}">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A1D236-BFB2-4219-B96C-34D50AA6B5E8}">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066800">
            <a:lnSpc>
              <a:spcPct val="100000"/>
            </a:lnSpc>
            <a:spcBef>
              <a:spcPct val="0"/>
            </a:spcBef>
            <a:spcAft>
              <a:spcPct val="35000"/>
            </a:spcAft>
            <a:buNone/>
          </a:pPr>
          <a:r>
            <a:rPr lang="en-GB" sz="2400" kern="1200" noProof="0" dirty="0"/>
            <a:t>“Yeah, yeah, but your scientists were so preoccupied with whether or not they could, that they didn't stop to think if they should”</a:t>
          </a:r>
        </a:p>
      </dsp:txBody>
      <dsp:txXfrm>
        <a:off x="1311876" y="615237"/>
        <a:ext cx="8746523" cy="1135824"/>
      </dsp:txXfrm>
    </dsp:sp>
    <dsp:sp modelId="{6EC21AC7-AD84-44C7-BD92-4F6B10A4A686}">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E713EF-F3B2-467E-A24A-C17735BD4F47}">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C4250C-FC15-48C2-8F21-514A58930A52}">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066800">
            <a:lnSpc>
              <a:spcPct val="100000"/>
            </a:lnSpc>
            <a:spcBef>
              <a:spcPct val="0"/>
            </a:spcBef>
            <a:spcAft>
              <a:spcPct val="35000"/>
            </a:spcAft>
            <a:buNone/>
          </a:pPr>
          <a:r>
            <a:rPr lang="en-GB" sz="2400" i="1" kern="1200" noProof="0" dirty="0"/>
            <a:t>Dr Ian Malcolm</a:t>
          </a:r>
          <a:r>
            <a:rPr lang="en-GB" sz="2400" kern="1200" noProof="0" dirty="0"/>
            <a:t>, </a:t>
          </a:r>
          <a:r>
            <a:rPr lang="en-GB" sz="2400" i="1" kern="1200" noProof="0" dirty="0"/>
            <a:t>Jurassic Park</a:t>
          </a:r>
          <a:endParaRPr lang="en-GB" sz="2400" kern="1200" noProof="0" dirty="0"/>
        </a:p>
      </dsp:txBody>
      <dsp:txXfrm>
        <a:off x="1311876" y="2035018"/>
        <a:ext cx="8746523" cy="11358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CB3B7-60E9-4D12-B706-4842A1FC2992}">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E7D2FF-0128-4223-8E3F-4E550B88D6A0}">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40CDEB-CC42-4C45-8014-E7EED8DDB18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noProof="0" dirty="0"/>
            <a:t>Look at the sentence in the previous slide.</a:t>
          </a:r>
        </a:p>
      </dsp:txBody>
      <dsp:txXfrm>
        <a:off x="1249101" y="462"/>
        <a:ext cx="8809298" cy="1081473"/>
      </dsp:txXfrm>
    </dsp:sp>
    <dsp:sp modelId="{A0D84FCC-6270-40E6-BFD9-4F57EE99DA11}">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3E6871-AE60-452B-9FCC-583AE094CCFA}">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8B7BC2-968D-4C3E-8936-733944588123}">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kern="1200" noProof="0" dirty="0"/>
            <a:t>How do you think it is relevant for the use of technology today.</a:t>
          </a:r>
        </a:p>
      </dsp:txBody>
      <dsp:txXfrm>
        <a:off x="1249101" y="1352303"/>
        <a:ext cx="8809298" cy="1081473"/>
      </dsp:txXfrm>
    </dsp:sp>
    <dsp:sp modelId="{E81D4A6F-5CD1-4258-81AE-5BC945BE8A3C}">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300480-1E4D-4C96-9292-AD35E5085807}">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64C571-9AE2-4D58-A887-72EE79C62796}">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90000"/>
            </a:lnSpc>
            <a:spcBef>
              <a:spcPct val="0"/>
            </a:spcBef>
            <a:spcAft>
              <a:spcPct val="35000"/>
            </a:spcAft>
            <a:buNone/>
          </a:pPr>
          <a:r>
            <a:rPr lang="en-GB" sz="2500" b="1" i="1" kern="1200" noProof="0" dirty="0"/>
            <a:t>TIME ALLOWED: </a:t>
          </a:r>
          <a:r>
            <a:rPr lang="en-GB" sz="2500" kern="1200" noProof="0" dirty="0"/>
            <a:t>10 minutes:</a:t>
          </a:r>
        </a:p>
      </dsp:txBody>
      <dsp:txXfrm>
        <a:off x="1249101" y="2704144"/>
        <a:ext cx="8809298" cy="10814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97F63-1C93-4DD9-80C2-748950BBCA61}">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D5035E-0390-4C7F-9768-086DD91D1BEC}">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A71055-A78B-423B-A17A-491602DB10C7}">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Ethics are the principles that govern how we </a:t>
          </a:r>
          <a:r>
            <a:rPr lang="en-GB" sz="2200" b="1" i="1" kern="1200" noProof="0" dirty="0"/>
            <a:t>behave as a community</a:t>
          </a:r>
          <a:r>
            <a:rPr lang="en-GB" sz="2200" kern="1200" noProof="0" dirty="0"/>
            <a:t>.</a:t>
          </a:r>
        </a:p>
      </dsp:txBody>
      <dsp:txXfrm>
        <a:off x="919851" y="1571"/>
        <a:ext cx="9138548" cy="796407"/>
      </dsp:txXfrm>
    </dsp:sp>
    <dsp:sp modelId="{C324A57F-27F1-4A20-84CE-3C5257480FE2}">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7B34C4-0ABC-44C9-B678-D4AB572B937D}">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33309D-ED7C-4DDF-B73C-A2AEAAE2CC9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Morals are how an individual views </a:t>
          </a:r>
          <a:r>
            <a:rPr lang="en-GB" sz="2200" b="1" i="1" kern="1200" noProof="0" dirty="0"/>
            <a:t>right and wrong</a:t>
          </a:r>
          <a:r>
            <a:rPr lang="en-GB" sz="2200" kern="1200" noProof="0" dirty="0"/>
            <a:t>.</a:t>
          </a:r>
        </a:p>
      </dsp:txBody>
      <dsp:txXfrm>
        <a:off x="919851" y="997081"/>
        <a:ext cx="9138548" cy="796407"/>
      </dsp:txXfrm>
    </dsp:sp>
    <dsp:sp modelId="{CFF5C92C-569D-458B-A1F5-5D9005B19527}">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C642E8-ADDE-4759-B644-E8ECF2241981}">
      <dsp:nvSpPr>
        <dsp:cNvPr id="0" name=""/>
        <dsp:cNvSpPr/>
      </dsp:nvSpPr>
      <dsp:spPr>
        <a:xfrm>
          <a:off x="240913" y="2171782"/>
          <a:ext cx="438024" cy="43802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7ED47DA-EE4D-41F2-A3C8-8DD4E56560B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One person’s morals can be quite </a:t>
          </a:r>
          <a:r>
            <a:rPr lang="en-GB" sz="2200" b="1" i="1" kern="1200" noProof="0" dirty="0"/>
            <a:t>different</a:t>
          </a:r>
          <a:r>
            <a:rPr lang="en-GB" sz="2200" kern="1200" noProof="0" dirty="0"/>
            <a:t> from another persons.</a:t>
          </a:r>
        </a:p>
      </dsp:txBody>
      <dsp:txXfrm>
        <a:off x="919851" y="1992590"/>
        <a:ext cx="9138548" cy="796407"/>
      </dsp:txXfrm>
    </dsp:sp>
    <dsp:sp modelId="{C47AA44C-1AB4-469C-8756-CA93933F130C}">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D829FF-8D78-48D3-BC23-BD44BAB8C721}">
      <dsp:nvSpPr>
        <dsp:cNvPr id="0" name=""/>
        <dsp:cNvSpPr/>
      </dsp:nvSpPr>
      <dsp:spPr>
        <a:xfrm>
          <a:off x="240913" y="3167292"/>
          <a:ext cx="438024" cy="43802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0E0CF4B-CA9F-495E-B761-FCC3F12211CF}">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What one person believes is acceptable behaviour, another person might find completely wrong.</a:t>
          </a:r>
        </a:p>
      </dsp:txBody>
      <dsp:txXfrm>
        <a:off x="919851" y="2988100"/>
        <a:ext cx="9138548" cy="7964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ADB39-79B5-4AD0-83E2-261EA84BACC5}">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FCA61F-45A8-40B3-B97E-0A668ACB5BA5}">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82BC71-F8CE-4ECD-AED0-AED1AD21A8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noProof="0"/>
            <a:t>This applies to the following:</a:t>
          </a:r>
        </a:p>
      </dsp:txBody>
      <dsp:txXfrm>
        <a:off x="727681" y="2957"/>
        <a:ext cx="9330718" cy="630027"/>
      </dsp:txXfrm>
    </dsp:sp>
    <dsp:sp modelId="{D64CFC13-CC7F-4B97-A961-CC583481CE47}">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9A5001-FF8B-4F17-8B99-2F888BCC8EBC}">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615C68-4F0D-4E50-AFB8-DF2C18042279}">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noProof="0" dirty="0"/>
            <a:t>How technological systems are used by </a:t>
          </a:r>
          <a:r>
            <a:rPr lang="en-GB" sz="1900" b="1" i="1" kern="1200" noProof="0" dirty="0"/>
            <a:t>people</a:t>
          </a:r>
          <a:r>
            <a:rPr lang="en-GB" sz="1900" kern="1200" noProof="0" dirty="0"/>
            <a:t>.</a:t>
          </a:r>
        </a:p>
      </dsp:txBody>
      <dsp:txXfrm>
        <a:off x="727681" y="790492"/>
        <a:ext cx="9330718" cy="630027"/>
      </dsp:txXfrm>
    </dsp:sp>
    <dsp:sp modelId="{4C1D5BAD-FD1F-4D92-8008-9C6399B81BAE}">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B74EAF-FC44-4A52-8CF2-97EA1646A0FB}">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C2CBB6-5BAF-4597-9A72-771886BBE80D}">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noProof="0" dirty="0"/>
            <a:t>How technological systems are used by </a:t>
          </a:r>
          <a:r>
            <a:rPr lang="en-GB" sz="1900" b="1" i="1" kern="1200" noProof="0" dirty="0"/>
            <a:t>corporations</a:t>
          </a:r>
          <a:r>
            <a:rPr lang="en-GB" sz="1900" kern="1200" noProof="0" dirty="0"/>
            <a:t>.</a:t>
          </a:r>
        </a:p>
      </dsp:txBody>
      <dsp:txXfrm>
        <a:off x="727681" y="1578026"/>
        <a:ext cx="9330718" cy="630027"/>
      </dsp:txXfrm>
    </dsp:sp>
    <dsp:sp modelId="{60C14796-285F-4126-BD01-A187020A961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854E10-78B2-4A5B-85D7-DE598CDDF38B}">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CAC6C6-7870-45E5-928E-EF1612B0D7D9}">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noProof="0" dirty="0"/>
            <a:t>How technological systems are used by </a:t>
          </a:r>
          <a:r>
            <a:rPr lang="en-GB" sz="1900" b="1" i="1" kern="1200" noProof="0" dirty="0"/>
            <a:t>governments</a:t>
          </a:r>
          <a:r>
            <a:rPr lang="en-GB" sz="1900" kern="1200" noProof="0" dirty="0"/>
            <a:t>.</a:t>
          </a:r>
        </a:p>
      </dsp:txBody>
      <dsp:txXfrm>
        <a:off x="727681" y="2365560"/>
        <a:ext cx="9330718" cy="630027"/>
      </dsp:txXfrm>
    </dsp:sp>
    <dsp:sp modelId="{3661CA4F-7988-4D41-8D39-15E894466D2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48AA6E-BAED-4170-89A4-322BEB07344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57D23C-D739-4860-A1DA-8FDE1F0FA969}">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noProof="0" dirty="0"/>
            <a:t>How technological systems are </a:t>
          </a:r>
          <a:r>
            <a:rPr lang="en-GB" sz="1900" b="1" i="1" kern="1200" noProof="0" dirty="0"/>
            <a:t>designed</a:t>
          </a:r>
          <a:r>
            <a:rPr lang="en-GB" sz="1900" kern="1200" noProof="0" dirty="0"/>
            <a:t> to be used.</a:t>
          </a:r>
        </a:p>
      </dsp:txBody>
      <dsp:txXfrm>
        <a:off x="727681" y="3153094"/>
        <a:ext cx="9330718" cy="6300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F8D6D-69CB-49DA-AD91-49C5547C734D}">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0EE940-B9F9-4AFC-BB12-CE08AE780760}">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D2169B-3E99-475C-9A5F-09B059754E1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noProof="0" dirty="0"/>
            <a:t>Ethical and Moral use of technology is a vast and ever-expanding field.</a:t>
          </a:r>
        </a:p>
      </dsp:txBody>
      <dsp:txXfrm>
        <a:off x="919851" y="1571"/>
        <a:ext cx="9138548" cy="796407"/>
      </dsp:txXfrm>
    </dsp:sp>
    <dsp:sp modelId="{394ED6FF-4848-4DF4-9194-E759EABE77B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978E3D-CB23-4DA6-A2CA-CD16A7DCF949}">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393485-E284-4660-82EC-90C80DAF654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noProof="0" dirty="0"/>
            <a:t>As technology changes, or we find different ways to do things, there will be a need for </a:t>
          </a:r>
          <a:r>
            <a:rPr lang="en-GB" sz="1900" b="1" i="1" kern="1200" noProof="0" dirty="0"/>
            <a:t>increased awareness </a:t>
          </a:r>
          <a:r>
            <a:rPr lang="en-GB" sz="1900" kern="1200" noProof="0" dirty="0"/>
            <a:t>of the moral and ethical considerations of this technology.</a:t>
          </a:r>
        </a:p>
      </dsp:txBody>
      <dsp:txXfrm>
        <a:off x="919851" y="997081"/>
        <a:ext cx="9138548" cy="796407"/>
      </dsp:txXfrm>
    </dsp:sp>
    <dsp:sp modelId="{7DFC0AE0-E3FE-43BF-93B4-DE778860B96A}">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9262C7-5D9E-41E1-A704-FDE5A09A4F8F}">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CD85FF-EBAA-4707-A298-F8C28D9A8684}">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noProof="0" dirty="0"/>
            <a:t>The recent advances in AI and Machine learning are examples of the dramatic impact technology can have on society.</a:t>
          </a:r>
        </a:p>
      </dsp:txBody>
      <dsp:txXfrm>
        <a:off x="919851" y="1992590"/>
        <a:ext cx="9138548" cy="796407"/>
      </dsp:txXfrm>
    </dsp:sp>
    <dsp:sp modelId="{194034AC-8ED6-497F-BE14-BD29F52C1FE0}">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AE72D8-B538-4F37-B325-3A0EDD9504B6}">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28C148-B4B2-4AD1-A0DB-0AF9BBDA9064}">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44550">
            <a:lnSpc>
              <a:spcPct val="100000"/>
            </a:lnSpc>
            <a:spcBef>
              <a:spcPct val="0"/>
            </a:spcBef>
            <a:spcAft>
              <a:spcPct val="35000"/>
            </a:spcAft>
            <a:buNone/>
          </a:pPr>
          <a:r>
            <a:rPr lang="en-GB" sz="1900" kern="1200" noProof="0" dirty="0"/>
            <a:t>This unit will focus on the moral and ethical implications of using information technology for </a:t>
          </a:r>
          <a:r>
            <a:rPr lang="en-GB" sz="1900" b="1" i="1" kern="1200" noProof="0" dirty="0"/>
            <a:t>individuals and organisations</a:t>
          </a:r>
          <a:r>
            <a:rPr lang="en-GB" sz="1900" kern="1200" noProof="0" dirty="0"/>
            <a:t>.</a:t>
          </a:r>
        </a:p>
      </dsp:txBody>
      <dsp:txXfrm>
        <a:off x="919851" y="2988100"/>
        <a:ext cx="9138548" cy="7964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AA480-9773-40ED-A778-6A6BE7702DAD}">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92B167-A18A-4B52-A3BB-614C59735D2A}">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5FB2F2-F325-40AD-97EF-4C52E887CF21}">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Data privacy is protecting your data from unauthorised.</a:t>
          </a:r>
        </a:p>
      </dsp:txBody>
      <dsp:txXfrm>
        <a:off x="602771" y="1224"/>
        <a:ext cx="9455628" cy="521880"/>
      </dsp:txXfrm>
    </dsp:sp>
    <dsp:sp modelId="{7EB22E69-0351-48BE-98BE-33EDBA072C81}">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2AB3D8-11EA-4C74-8AE9-B63EFCBBED6F}">
      <dsp:nvSpPr>
        <dsp:cNvPr id="0" name=""/>
        <dsp:cNvSpPr/>
      </dsp:nvSpPr>
      <dsp:spPr>
        <a:xfrm>
          <a:off x="157868" y="770997"/>
          <a:ext cx="287034" cy="28703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61172D-3868-42BD-B254-2E380E3135C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Access.</a:t>
          </a:r>
        </a:p>
      </dsp:txBody>
      <dsp:txXfrm>
        <a:off x="602771" y="653574"/>
        <a:ext cx="9455628" cy="521880"/>
      </dsp:txXfrm>
    </dsp:sp>
    <dsp:sp modelId="{773DB2E7-9A58-43E9-B66C-89598A903B6B}">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051889-CF0D-4D0F-9AE1-23927F8AE845}">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BCB11A-85AB-476C-B4AD-4451ECC8BAD7}">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Use.</a:t>
          </a:r>
        </a:p>
      </dsp:txBody>
      <dsp:txXfrm>
        <a:off x="602771" y="1305924"/>
        <a:ext cx="9455628" cy="521880"/>
      </dsp:txXfrm>
    </dsp:sp>
    <dsp:sp modelId="{05E50B36-DED3-40BB-BD46-1C1D6FFDDA9A}">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F16258-F217-436C-B646-60094641FB3D}">
      <dsp:nvSpPr>
        <dsp:cNvPr id="0" name=""/>
        <dsp:cNvSpPr/>
      </dsp:nvSpPr>
      <dsp:spPr>
        <a:xfrm>
          <a:off x="157868" y="2075698"/>
          <a:ext cx="287034" cy="28703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AA6DF5-BBC8-46C6-9A88-C7FEEBFA0B97}">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Misuse.</a:t>
          </a:r>
        </a:p>
      </dsp:txBody>
      <dsp:txXfrm>
        <a:off x="602771" y="1958275"/>
        <a:ext cx="9455628" cy="521880"/>
      </dsp:txXfrm>
    </dsp:sp>
    <dsp:sp modelId="{7D257635-94E2-4281-9C9D-0E1A634E912E}">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0891C9-74AC-47D5-A053-D24FBE5F8C9F}">
      <dsp:nvSpPr>
        <dsp:cNvPr id="0" name=""/>
        <dsp:cNvSpPr/>
      </dsp:nvSpPr>
      <dsp:spPr>
        <a:xfrm>
          <a:off x="157868" y="2728048"/>
          <a:ext cx="287034" cy="28703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AD9555-8777-4C11-8532-6CC5D95A855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Disclosure.</a:t>
          </a:r>
        </a:p>
      </dsp:txBody>
      <dsp:txXfrm>
        <a:off x="602771" y="2610625"/>
        <a:ext cx="9455628" cy="521880"/>
      </dsp:txXfrm>
    </dsp:sp>
    <dsp:sp modelId="{C8D83704-2A5A-443E-9B85-56DC9E7145D7}">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F7F53F-EA2F-4066-9298-12CC98052E50}">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26236F-06F0-48E4-B238-63A700176BDE}">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noProof="0" dirty="0"/>
            <a:t>Privacy is about respecting a person’s right to determine how their data is handled by organisations or other individuals.</a:t>
          </a:r>
        </a:p>
      </dsp:txBody>
      <dsp:txXfrm>
        <a:off x="602771" y="3262975"/>
        <a:ext cx="9455628" cy="521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7531F7-4B0F-4699-A572-CD0F9B6DED3D}">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5FA695-C14E-4C53-9454-16A7773EBC3C}">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E2DE20-36E9-4881-AB0B-E4FB3BE617E5}">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dirty="0"/>
            <a:t>Today most online companies will </a:t>
          </a:r>
          <a:r>
            <a:rPr lang="en-GB" sz="1600" b="1" i="1" kern="1200" noProof="0" dirty="0"/>
            <a:t>record</a:t>
          </a:r>
          <a:r>
            <a:rPr lang="en-GB" sz="1600" kern="1200" noProof="0" dirty="0"/>
            <a:t> or </a:t>
          </a:r>
          <a:r>
            <a:rPr lang="en-GB" sz="1600" b="1" i="1" kern="1200" noProof="0" dirty="0"/>
            <a:t>log</a:t>
          </a:r>
          <a:r>
            <a:rPr lang="en-GB" sz="1600" kern="1200" noProof="0" dirty="0"/>
            <a:t> your data.</a:t>
          </a:r>
        </a:p>
      </dsp:txBody>
      <dsp:txXfrm>
        <a:off x="602771" y="1224"/>
        <a:ext cx="9455628" cy="521880"/>
      </dsp:txXfrm>
    </dsp:sp>
    <dsp:sp modelId="{193E2612-4E63-47F1-9761-9AA287CC7672}">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AB478B-38F9-4328-AF42-0A448365FF0E}">
      <dsp:nvSpPr>
        <dsp:cNvPr id="0" name=""/>
        <dsp:cNvSpPr/>
      </dsp:nvSpPr>
      <dsp:spPr>
        <a:xfrm>
          <a:off x="157868" y="770997"/>
          <a:ext cx="287034" cy="28703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CE94FB1-A9B8-4662-B2CB-F4290FEE6972}">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dirty="0"/>
            <a:t>You are required to </a:t>
          </a:r>
          <a:r>
            <a:rPr lang="en-GB" sz="1600" b="1" i="1" kern="1200" noProof="0" dirty="0"/>
            <a:t>create accounts</a:t>
          </a:r>
          <a:r>
            <a:rPr lang="en-GB" sz="1600" kern="1200" noProof="0" dirty="0"/>
            <a:t> if you download an app.</a:t>
          </a:r>
        </a:p>
      </dsp:txBody>
      <dsp:txXfrm>
        <a:off x="602771" y="653574"/>
        <a:ext cx="9455628" cy="521880"/>
      </dsp:txXfrm>
    </dsp:sp>
    <dsp:sp modelId="{1DC97FF5-5CAB-4B0D-AA92-2015D41B7D14}">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84B7BF-1C65-4134-B8F4-E385E2571958}">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02A411-7E98-4E02-BEC5-45554EA397C2}">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dirty="0"/>
            <a:t>You will need to </a:t>
          </a:r>
          <a:r>
            <a:rPr lang="en-GB" sz="1600" b="1" i="1" kern="1200" noProof="0" dirty="0"/>
            <a:t>subscribe</a:t>
          </a:r>
          <a:r>
            <a:rPr lang="en-GB" sz="1600" kern="1200" noProof="0" dirty="0"/>
            <a:t> to news sites or to access services.</a:t>
          </a:r>
        </a:p>
      </dsp:txBody>
      <dsp:txXfrm>
        <a:off x="602771" y="1305924"/>
        <a:ext cx="9455628" cy="521880"/>
      </dsp:txXfrm>
    </dsp:sp>
    <dsp:sp modelId="{A5777E0F-A531-4C26-9217-3A44572BA4C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34D0C5-3C39-4210-8C31-8D4B3C4051CD}">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0787F6-A2AA-4602-BA6E-6CC18EF3652B}">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a:t>All of this data is being collected by large technology corporations who can then use it for their own benefit.</a:t>
          </a:r>
        </a:p>
      </dsp:txBody>
      <dsp:txXfrm>
        <a:off x="602771" y="1958275"/>
        <a:ext cx="9455628" cy="521880"/>
      </dsp:txXfrm>
    </dsp:sp>
    <dsp:sp modelId="{948AAD6F-ADF5-450D-B8F4-87AF118E8F1E}">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EA3A8B-4729-4C3F-AC41-2D643835EEEA}">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E6E089-262D-4349-AE03-E7384167A5EE}">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dirty="0"/>
            <a:t>This data will need to be </a:t>
          </a:r>
          <a:r>
            <a:rPr lang="en-GB" sz="1600" b="1" i="1" kern="1200" noProof="0" dirty="0"/>
            <a:t>stored safely </a:t>
          </a:r>
          <a:r>
            <a:rPr lang="en-GB" sz="1600" kern="1200" noProof="0" dirty="0"/>
            <a:t>and </a:t>
          </a:r>
          <a:r>
            <a:rPr lang="en-GB" sz="1600" b="1" i="1" kern="1200" noProof="0" dirty="0"/>
            <a:t>used appropriately</a:t>
          </a:r>
          <a:r>
            <a:rPr lang="en-GB" sz="1600" kern="1200" noProof="0" dirty="0"/>
            <a:t>.</a:t>
          </a:r>
        </a:p>
      </dsp:txBody>
      <dsp:txXfrm>
        <a:off x="602771" y="2610625"/>
        <a:ext cx="9455628" cy="521880"/>
      </dsp:txXfrm>
    </dsp:sp>
    <dsp:sp modelId="{9A0BE9FA-B1D2-48E2-B547-F1E75E5942DF}">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449810-558E-4059-918C-CFF6584DB208}">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EFD137D-7D2D-48FC-9B9F-E205159BA67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11200">
            <a:lnSpc>
              <a:spcPct val="90000"/>
            </a:lnSpc>
            <a:spcBef>
              <a:spcPct val="0"/>
            </a:spcBef>
            <a:spcAft>
              <a:spcPct val="35000"/>
            </a:spcAft>
            <a:buNone/>
          </a:pPr>
          <a:r>
            <a:rPr lang="en-GB" sz="1600" kern="1200" noProof="0" dirty="0"/>
            <a:t>All of this can happen </a:t>
          </a:r>
          <a:r>
            <a:rPr lang="en-GB" sz="1600" b="1" i="1" kern="1200" noProof="0" dirty="0"/>
            <a:t>without your knowledge or consent</a:t>
          </a:r>
          <a:r>
            <a:rPr lang="en-GB" sz="1600" kern="1200" noProof="0" dirty="0"/>
            <a:t>.</a:t>
          </a:r>
        </a:p>
      </dsp:txBody>
      <dsp:txXfrm>
        <a:off x="602771" y="3262975"/>
        <a:ext cx="9455628" cy="5218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42A4BA-EF89-4E53-AB9A-7F9723EB2BEF}">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54B132-515F-4A2F-8E17-31A04E46892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2A79C4-F876-4B19-ABDD-FE13DE2107D9}">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a:t>Organisations are ethically required to adhere to an individual’s wishes about how to use their data.</a:t>
          </a:r>
        </a:p>
      </dsp:txBody>
      <dsp:txXfrm>
        <a:off x="602771" y="1224"/>
        <a:ext cx="9455628" cy="521880"/>
      </dsp:txXfrm>
    </dsp:sp>
    <dsp:sp modelId="{FFB94C66-8075-4495-A787-2F566264C379}">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83DE42-7EC4-4397-A8E3-F9FE16E7F9D0}">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B6B0FB-8BA7-400F-B25D-E995D80B0BC5}">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a:t>This presents the following issues:</a:t>
          </a:r>
        </a:p>
      </dsp:txBody>
      <dsp:txXfrm>
        <a:off x="602771" y="653574"/>
        <a:ext cx="9455628" cy="521880"/>
      </dsp:txXfrm>
    </dsp:sp>
    <dsp:sp modelId="{D2B76E02-57D3-4152-A8FC-EC431F9DB773}">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BD396B-D59E-4097-AE0C-6470B2BACA5F}">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2DCBA6-CAFE-4DDB-9027-359A83861D31}">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dirty="0"/>
            <a:t>You might </a:t>
          </a:r>
          <a:r>
            <a:rPr lang="en-GB" sz="1800" b="1" i="1" kern="1200" noProof="0" dirty="0"/>
            <a:t>not</a:t>
          </a:r>
          <a:r>
            <a:rPr lang="en-GB" sz="1800" kern="1200" noProof="0" dirty="0"/>
            <a:t> </a:t>
          </a:r>
          <a:r>
            <a:rPr lang="en-GB" sz="1800" b="1" i="1" kern="1200" noProof="0" dirty="0"/>
            <a:t>know</a:t>
          </a:r>
          <a:r>
            <a:rPr lang="en-GB" sz="1800" kern="1200" noProof="0" dirty="0"/>
            <a:t> the individual’s wishes.</a:t>
          </a:r>
        </a:p>
      </dsp:txBody>
      <dsp:txXfrm>
        <a:off x="602771" y="1305924"/>
        <a:ext cx="9455628" cy="521880"/>
      </dsp:txXfrm>
    </dsp:sp>
    <dsp:sp modelId="{3718E67F-B74E-46FD-9EBD-4A05B1F77DCA}">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90C033-4BF9-4C50-B4D0-6BF6C09B3704}">
      <dsp:nvSpPr>
        <dsp:cNvPr id="0" name=""/>
        <dsp:cNvSpPr/>
      </dsp:nvSpPr>
      <dsp:spPr>
        <a:xfrm>
          <a:off x="157868" y="2075698"/>
          <a:ext cx="287034" cy="28703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4F3A62-365F-47C8-A570-64BD8DFB1268}">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dirty="0"/>
            <a:t>The individual’s wishes might contradict </a:t>
          </a:r>
          <a:r>
            <a:rPr lang="en-GB" sz="1800" b="1" i="1" kern="1200" noProof="0" dirty="0"/>
            <a:t>laws</a:t>
          </a:r>
          <a:r>
            <a:rPr lang="en-GB" sz="1800" kern="1200" noProof="0" dirty="0"/>
            <a:t> or </a:t>
          </a:r>
          <a:r>
            <a:rPr lang="en-GB" sz="1800" b="1" i="1" kern="1200" noProof="0" dirty="0"/>
            <a:t>regulations</a:t>
          </a:r>
          <a:r>
            <a:rPr lang="en-GB" sz="1800" kern="1200" noProof="0" dirty="0"/>
            <a:t>.</a:t>
          </a:r>
        </a:p>
      </dsp:txBody>
      <dsp:txXfrm>
        <a:off x="602771" y="1958275"/>
        <a:ext cx="9455628" cy="521880"/>
      </dsp:txXfrm>
    </dsp:sp>
    <dsp:sp modelId="{A1CF5BC9-A428-469D-ACE4-8188D690AA7A}">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B239D5-6FEF-408C-B61F-9D2755FE4791}">
      <dsp:nvSpPr>
        <dsp:cNvPr id="0" name=""/>
        <dsp:cNvSpPr/>
      </dsp:nvSpPr>
      <dsp:spPr>
        <a:xfrm>
          <a:off x="157868" y="2728048"/>
          <a:ext cx="287034" cy="28703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7C327C8-D4E1-43FA-9DE3-01F65E1A485B}">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dirty="0"/>
            <a:t>One individual’s wishes </a:t>
          </a:r>
          <a:r>
            <a:rPr lang="en-GB" sz="1800" b="1" i="1" kern="1200" noProof="0" dirty="0"/>
            <a:t>might not be the same</a:t>
          </a:r>
          <a:r>
            <a:rPr lang="en-GB" sz="1800" kern="1200" noProof="0" dirty="0"/>
            <a:t> as another individual’s wishes. </a:t>
          </a:r>
        </a:p>
      </dsp:txBody>
      <dsp:txXfrm>
        <a:off x="602771" y="2610625"/>
        <a:ext cx="9455628" cy="521880"/>
      </dsp:txXfrm>
    </dsp:sp>
    <dsp:sp modelId="{F017B057-9E6B-43E8-AC37-10CFD47A5168}">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95109B-DF42-4452-BFE4-1F4CFDD80A2F}">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443A0C-DDCB-4C10-B788-4A2AA8AF60C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90000"/>
            </a:lnSpc>
            <a:spcBef>
              <a:spcPct val="0"/>
            </a:spcBef>
            <a:spcAft>
              <a:spcPct val="35000"/>
            </a:spcAft>
            <a:buNone/>
          </a:pPr>
          <a:r>
            <a:rPr lang="en-GB" sz="1800" kern="1200" noProof="0" dirty="0"/>
            <a:t>These differences in privacy preferences make the regulation of personal data </a:t>
          </a:r>
          <a:r>
            <a:rPr lang="en-GB" sz="1800" b="1" i="1" kern="1200" noProof="0" dirty="0"/>
            <a:t>challenging</a:t>
          </a:r>
          <a:r>
            <a:rPr lang="en-GB" sz="1800" kern="1200" noProof="0" dirty="0"/>
            <a:t>.</a:t>
          </a:r>
        </a:p>
      </dsp:txBody>
      <dsp:txXfrm>
        <a:off x="602771" y="3262975"/>
        <a:ext cx="9455628" cy="5218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10/06/2025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35</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8CAAA5-035A-4D42-B04E-36EBAA12C27E}"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9D5A81-FFFC-47AD-B9A6-63D2358CC06D}"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180F5F-60D1-4015-88D5-F5AC1085D024}"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F86AAB-CFA3-49FA-BEF0-6EB520522E11}"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68B816-1DF7-4D22-BF3F-45956CDD0EC4}" type="datetime1">
              <a:rPr lang="en-GB" smtClean="0"/>
              <a:t>10/06/2025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C9812B-5C8E-486A-B590-02D0781A2998}" type="datetime1">
              <a:rPr lang="en-GB" smtClean="0"/>
              <a:t>10/06/2025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2D33F3-7A67-4C1E-8B32-BA8201EA8D87}" type="datetime1">
              <a:rPr lang="en-GB" smtClean="0"/>
              <a:t>10/06/2025</a:t>
            </a:fld>
            <a:endParaRPr lang="en-GB"/>
          </a:p>
        </p:txBody>
      </p:sp>
      <p:sp>
        <p:nvSpPr>
          <p:cNvPr id="8" name="Footer Placeholder 7"/>
          <p:cNvSpPr>
            <a:spLocks noGrp="1"/>
          </p:cNvSpPr>
          <p:nvPr>
            <p:ph type="ftr" sz="quarter" idx="11"/>
          </p:nvPr>
        </p:nvSpPr>
        <p:spPr/>
        <p:txBody>
          <a:body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A77027-C608-46E3-A858-8781982C4ADC}" type="datetime1">
              <a:rPr lang="en-GB" smtClean="0"/>
              <a:t>10/06/2025</a:t>
            </a:fld>
            <a:endParaRPr lang="en-GB"/>
          </a:p>
        </p:txBody>
      </p:sp>
      <p:sp>
        <p:nvSpPr>
          <p:cNvPr id="4" name="Footer Placeholder 3"/>
          <p:cNvSpPr>
            <a:spLocks noGrp="1"/>
          </p:cNvSpPr>
          <p:nvPr>
            <p:ph type="ftr" sz="quarter" idx="11"/>
          </p:nvPr>
        </p:nvSpPr>
        <p:spPr/>
        <p:txBody>
          <a:bodyPr/>
          <a:lstStyle/>
          <a:p>
            <a:r>
              <a:rPr lang="en-GB"/>
              <a:t>All text copyright © TheComputingTutor Ltd 2024.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3750D94-F8B8-479A-9E0A-846530D13046}" type="datetime1">
              <a:rPr lang="en-GB" smtClean="0"/>
              <a:t>10/06/2025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D851533-F705-4E19-A819-A755C6132489}" type="datetime1">
              <a:rPr lang="en-GB" smtClean="0"/>
              <a:t>10/06/2025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0ECC28-7AB2-452C-8EDD-173C51781276}" type="datetime1">
              <a:rPr lang="en-GB" smtClean="0"/>
              <a:t>10/06/2025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525C1F-769A-4B8E-BE8F-384C515FDD08}" type="datetime1">
              <a:rPr lang="en-GB" smtClean="0"/>
              <a:t>10/06/2025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2024.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1.xml.rels><?xml version="1.0" encoding="UTF-8" standalone="yes"?>
<Relationships xmlns="http://schemas.openxmlformats.org/package/2006/relationships"><Relationship Id="rId3" Type="http://schemas.openxmlformats.org/officeDocument/2006/relationships/image" Target="../media/image116.sv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3.xml.rels><?xml version="1.0" encoding="UTF-8" standalone="yes"?>
<Relationships xmlns="http://schemas.openxmlformats.org/package/2006/relationships"><Relationship Id="rId3" Type="http://schemas.openxmlformats.org/officeDocument/2006/relationships/image" Target="../media/image116.sv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6.xml.rels><?xml version="1.0" encoding="UTF-8" standalone="yes"?>
<Relationships xmlns="http://schemas.openxmlformats.org/package/2006/relationships"><Relationship Id="rId2" Type="http://schemas.openxmlformats.org/officeDocument/2006/relationships/hyperlink" Target="https://digitalprivacy.ieee.org/publications/topics/ethical-issues-related-to-data-privacy-and-security-why-we-must-balance-ethical-and-legal-requirements-in-the-connected-world/#:~:text=When%20it%20comes%20to%20data,Respect%20confidentiality"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noProof="0"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A537-7A2F-D585-E2E7-6BDC9DFAD0F1}"/>
              </a:ext>
            </a:extLst>
          </p:cNvPr>
          <p:cNvSpPr>
            <a:spLocks noGrp="1"/>
          </p:cNvSpPr>
          <p:nvPr>
            <p:ph type="title"/>
          </p:nvPr>
        </p:nvSpPr>
        <p:spPr>
          <a:xfrm>
            <a:off x="1097280" y="286603"/>
            <a:ext cx="10058400" cy="1450757"/>
          </a:xfrm>
        </p:spPr>
        <p:txBody>
          <a:bodyPr>
            <a:normAutofit/>
          </a:bodyPr>
          <a:lstStyle/>
          <a:p>
            <a:r>
              <a:rPr lang="en-GB" noProof="0"/>
              <a:t>Ethics and Morals in Technology</a:t>
            </a:r>
          </a:p>
        </p:txBody>
      </p:sp>
      <p:sp>
        <p:nvSpPr>
          <p:cNvPr id="4" name="Footer Placeholder 3">
            <a:extLst>
              <a:ext uri="{FF2B5EF4-FFF2-40B4-BE49-F238E27FC236}">
                <a16:creationId xmlns:a16="http://schemas.microsoft.com/office/drawing/2014/main" id="{8C475A26-2ACD-77E5-A296-D1A61666E524}"/>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a:t>All text copyright © TheComputingTutor Ltd 2024. All rights Reserved.</a:t>
            </a:r>
          </a:p>
        </p:txBody>
      </p:sp>
      <p:graphicFrame>
        <p:nvGraphicFramePr>
          <p:cNvPr id="6" name="Content Placeholder 2">
            <a:extLst>
              <a:ext uri="{FF2B5EF4-FFF2-40B4-BE49-F238E27FC236}">
                <a16:creationId xmlns:a16="http://schemas.microsoft.com/office/drawing/2014/main" id="{917FBBE7-CAF9-E063-7AE7-FC97FB596669}"/>
              </a:ext>
            </a:extLst>
          </p:cNvPr>
          <p:cNvGraphicFramePr>
            <a:graphicFrameLocks noGrp="1"/>
          </p:cNvGraphicFramePr>
          <p:nvPr>
            <p:ph idx="1"/>
            <p:extLst>
              <p:ext uri="{D42A27DB-BD31-4B8C-83A1-F6EECF244321}">
                <p14:modId xmlns:p14="http://schemas.microsoft.com/office/powerpoint/2010/main" val="258982088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9981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33ED-75D3-CAB3-300F-D572453B8BB2}"/>
              </a:ext>
            </a:extLst>
          </p:cNvPr>
          <p:cNvSpPr>
            <a:spLocks noGrp="1"/>
          </p:cNvSpPr>
          <p:nvPr>
            <p:ph type="title"/>
          </p:nvPr>
        </p:nvSpPr>
        <p:spPr>
          <a:xfrm>
            <a:off x="1097280" y="286603"/>
            <a:ext cx="10058400" cy="1450757"/>
          </a:xfrm>
        </p:spPr>
        <p:txBody>
          <a:bodyPr>
            <a:normAutofit/>
          </a:bodyPr>
          <a:lstStyle/>
          <a:p>
            <a:r>
              <a:rPr lang="en-GB" noProof="0" dirty="0"/>
              <a:t>What We Will Focus On</a:t>
            </a:r>
          </a:p>
        </p:txBody>
      </p:sp>
      <p:sp>
        <p:nvSpPr>
          <p:cNvPr id="4" name="Footer Placeholder 3">
            <a:extLst>
              <a:ext uri="{FF2B5EF4-FFF2-40B4-BE49-F238E27FC236}">
                <a16:creationId xmlns:a16="http://schemas.microsoft.com/office/drawing/2014/main" id="{E7DEADAA-F751-C264-F2FD-E050106761C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3BE95DA-3B3C-C3FF-2BC7-7533CB07B200}"/>
              </a:ext>
            </a:extLst>
          </p:cNvPr>
          <p:cNvGraphicFramePr>
            <a:graphicFrameLocks noGrp="1"/>
          </p:cNvGraphicFramePr>
          <p:nvPr>
            <p:ph idx="1"/>
            <p:extLst>
              <p:ext uri="{D42A27DB-BD31-4B8C-83A1-F6EECF244321}">
                <p14:modId xmlns:p14="http://schemas.microsoft.com/office/powerpoint/2010/main" val="428052066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1229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206ECA4-2BF9-A860-9D73-E02A508F9C1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8A832E6-3968-9D70-D8DA-6F6D888CE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0C9C7B89-9D0B-3D90-B30E-B1213C5E2023}"/>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.1.1.1 Privacy</a:t>
            </a:r>
          </a:p>
        </p:txBody>
      </p:sp>
      <p:sp>
        <p:nvSpPr>
          <p:cNvPr id="13" name="Rectangle 12">
            <a:extLst>
              <a:ext uri="{FF2B5EF4-FFF2-40B4-BE49-F238E27FC236}">
                <a16:creationId xmlns:a16="http://schemas.microsoft.com/office/drawing/2014/main" id="{55BE091E-504F-0066-CFFB-9CC61A72A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F711594-9945-F312-CBEE-CD815FA91429}"/>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68DD4468-7C91-D119-BB3E-80501B50FC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2ABE233-683B-FD56-520C-0EC3C062DC7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236604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871B0-A99B-FB9E-8139-C301A75B11F6}"/>
              </a:ext>
            </a:extLst>
          </p:cNvPr>
          <p:cNvSpPr>
            <a:spLocks noGrp="1"/>
          </p:cNvSpPr>
          <p:nvPr>
            <p:ph type="title"/>
          </p:nvPr>
        </p:nvSpPr>
        <p:spPr>
          <a:xfrm>
            <a:off x="1097280" y="286603"/>
            <a:ext cx="10058400" cy="1450757"/>
          </a:xfrm>
        </p:spPr>
        <p:txBody>
          <a:bodyPr>
            <a:normAutofit/>
          </a:bodyPr>
          <a:lstStyle/>
          <a:p>
            <a:r>
              <a:rPr lang="en-GB" noProof="0" dirty="0"/>
              <a:t>What Is Data Privacy?</a:t>
            </a:r>
          </a:p>
        </p:txBody>
      </p:sp>
      <p:sp>
        <p:nvSpPr>
          <p:cNvPr id="4" name="Footer Placeholder 3">
            <a:extLst>
              <a:ext uri="{FF2B5EF4-FFF2-40B4-BE49-F238E27FC236}">
                <a16:creationId xmlns:a16="http://schemas.microsoft.com/office/drawing/2014/main" id="{DD8A99AD-459C-E2B5-ABEC-D3B6748AF13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F989357C-4ACF-7ECC-C4D2-DDCB6772DFBD}"/>
              </a:ext>
            </a:extLst>
          </p:cNvPr>
          <p:cNvGraphicFramePr>
            <a:graphicFrameLocks noGrp="1"/>
          </p:cNvGraphicFramePr>
          <p:nvPr>
            <p:ph idx="1"/>
            <p:extLst>
              <p:ext uri="{D42A27DB-BD31-4B8C-83A1-F6EECF244321}">
                <p14:modId xmlns:p14="http://schemas.microsoft.com/office/powerpoint/2010/main" val="252549449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633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94E6E-DEDC-A027-3EEF-5A5E881A1E67}"/>
              </a:ext>
            </a:extLst>
          </p:cNvPr>
          <p:cNvSpPr>
            <a:spLocks noGrp="1"/>
          </p:cNvSpPr>
          <p:nvPr>
            <p:ph type="title"/>
          </p:nvPr>
        </p:nvSpPr>
        <p:spPr>
          <a:xfrm>
            <a:off x="1097280" y="286603"/>
            <a:ext cx="10058400" cy="1450757"/>
          </a:xfrm>
        </p:spPr>
        <p:txBody>
          <a:bodyPr>
            <a:normAutofit/>
          </a:bodyPr>
          <a:lstStyle/>
          <a:p>
            <a:r>
              <a:rPr lang="en-GB" noProof="0"/>
              <a:t>Why Is Data Privacy Important?</a:t>
            </a:r>
          </a:p>
        </p:txBody>
      </p:sp>
      <p:sp>
        <p:nvSpPr>
          <p:cNvPr id="4" name="Footer Placeholder 3">
            <a:extLst>
              <a:ext uri="{FF2B5EF4-FFF2-40B4-BE49-F238E27FC236}">
                <a16:creationId xmlns:a16="http://schemas.microsoft.com/office/drawing/2014/main" id="{D97CD62E-79C1-0CDE-BF8D-ECCFC71B351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a:t>All text copyright © TheComputingTutor Ltd 2024. All rights Reserved.</a:t>
            </a:r>
          </a:p>
        </p:txBody>
      </p:sp>
      <p:graphicFrame>
        <p:nvGraphicFramePr>
          <p:cNvPr id="6" name="Content Placeholder 2">
            <a:extLst>
              <a:ext uri="{FF2B5EF4-FFF2-40B4-BE49-F238E27FC236}">
                <a16:creationId xmlns:a16="http://schemas.microsoft.com/office/drawing/2014/main" id="{043A95FF-7262-583F-EB1F-CD86509B6423}"/>
              </a:ext>
            </a:extLst>
          </p:cNvPr>
          <p:cNvGraphicFramePr>
            <a:graphicFrameLocks noGrp="1"/>
          </p:cNvGraphicFramePr>
          <p:nvPr>
            <p:ph idx="1"/>
            <p:extLst>
              <p:ext uri="{D42A27DB-BD31-4B8C-83A1-F6EECF244321}">
                <p14:modId xmlns:p14="http://schemas.microsoft.com/office/powerpoint/2010/main" val="280581049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6690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11EE8-889D-7AED-0A3A-E52D4F0681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D1A21F-9069-7390-5FB0-1FE5AB9EE3DA}"/>
              </a:ext>
            </a:extLst>
          </p:cNvPr>
          <p:cNvSpPr>
            <a:spLocks noGrp="1"/>
          </p:cNvSpPr>
          <p:nvPr>
            <p:ph type="title"/>
          </p:nvPr>
        </p:nvSpPr>
        <p:spPr/>
        <p:txBody>
          <a:bodyPr/>
          <a:lstStyle/>
          <a:p>
            <a:r>
              <a:rPr lang="en-GB" noProof="0" dirty="0"/>
              <a:t>Types of Data and Privacy Concern</a:t>
            </a:r>
          </a:p>
        </p:txBody>
      </p:sp>
      <p:graphicFrame>
        <p:nvGraphicFramePr>
          <p:cNvPr id="5" name="Content Placeholder 4">
            <a:extLst>
              <a:ext uri="{FF2B5EF4-FFF2-40B4-BE49-F238E27FC236}">
                <a16:creationId xmlns:a16="http://schemas.microsoft.com/office/drawing/2014/main" id="{87F5E19C-479A-58BA-C664-D0612691A471}"/>
              </a:ext>
            </a:extLst>
          </p:cNvPr>
          <p:cNvGraphicFramePr>
            <a:graphicFrameLocks noGrp="1"/>
          </p:cNvGraphicFramePr>
          <p:nvPr>
            <p:ph idx="1"/>
            <p:extLst>
              <p:ext uri="{D42A27DB-BD31-4B8C-83A1-F6EECF244321}">
                <p14:modId xmlns:p14="http://schemas.microsoft.com/office/powerpoint/2010/main" val="730707967"/>
              </p:ext>
            </p:extLst>
          </p:nvPr>
        </p:nvGraphicFramePr>
        <p:xfrm>
          <a:off x="573932" y="1846262"/>
          <a:ext cx="11040894" cy="4394595"/>
        </p:xfrm>
        <a:graphic>
          <a:graphicData uri="http://schemas.openxmlformats.org/drawingml/2006/table">
            <a:tbl>
              <a:tblPr firstRow="1" bandRow="1">
                <a:tableStyleId>{5C22544A-7EE6-4342-B048-85BDC9FD1C3A}</a:tableStyleId>
              </a:tblPr>
              <a:tblGrid>
                <a:gridCol w="1882464">
                  <a:extLst>
                    <a:ext uri="{9D8B030D-6E8A-4147-A177-3AD203B41FA5}">
                      <a16:colId xmlns:a16="http://schemas.microsoft.com/office/drawing/2014/main" val="1629613534"/>
                    </a:ext>
                  </a:extLst>
                </a:gridCol>
                <a:gridCol w="3284730">
                  <a:extLst>
                    <a:ext uri="{9D8B030D-6E8A-4147-A177-3AD203B41FA5}">
                      <a16:colId xmlns:a16="http://schemas.microsoft.com/office/drawing/2014/main" val="436480024"/>
                    </a:ext>
                  </a:extLst>
                </a:gridCol>
                <a:gridCol w="5873700">
                  <a:extLst>
                    <a:ext uri="{9D8B030D-6E8A-4147-A177-3AD203B41FA5}">
                      <a16:colId xmlns:a16="http://schemas.microsoft.com/office/drawing/2014/main" val="1025570552"/>
                    </a:ext>
                  </a:extLst>
                </a:gridCol>
              </a:tblGrid>
              <a:tr h="505158">
                <a:tc>
                  <a:txBody>
                    <a:bodyPr/>
                    <a:lstStyle/>
                    <a:p>
                      <a:pPr algn="ctr"/>
                      <a:r>
                        <a:rPr lang="en-GB" noProof="0" dirty="0">
                          <a:latin typeface="Congenial" panose="02000503040000020004" pitchFamily="2" charset="0"/>
                          <a:cs typeface="Arabic Typesetting" panose="020F0502020204030204" pitchFamily="66" charset="-78"/>
                        </a:rPr>
                        <a:t>Data</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cs typeface="Arabic Typesetting" panose="020F0502020204030204" pitchFamily="66" charset="-78"/>
                        </a:rPr>
                        <a:t>Example</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cs typeface="Arabic Typesetting" panose="020F0502020204030204" pitchFamily="66" charset="-78"/>
                        </a:rPr>
                        <a:t>Privacy concern</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340196"/>
                  </a:ext>
                </a:extLst>
              </a:tr>
              <a:tr h="871917">
                <a:tc>
                  <a:txBody>
                    <a:bodyPr/>
                    <a:lstStyle/>
                    <a:p>
                      <a:pPr algn="ctr"/>
                      <a:r>
                        <a:rPr lang="en-GB" noProof="0" dirty="0">
                          <a:latin typeface="Congenial" panose="02000503040000020004" pitchFamily="2" charset="0"/>
                        </a:rPr>
                        <a:t>Login Data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Data required to access an account</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latin typeface="Congenial" panose="02000503040000020004" pitchFamily="2" charset="0"/>
                        </a:rPr>
                        <a:t>If lost or stolen, a third party can access your account</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11284037"/>
                  </a:ext>
                </a:extLst>
              </a:tr>
              <a:tr h="871917">
                <a:tc>
                  <a:txBody>
                    <a:bodyPr/>
                    <a:lstStyle/>
                    <a:p>
                      <a:pPr algn="ctr"/>
                      <a:r>
                        <a:rPr lang="en-GB" noProof="0" dirty="0">
                          <a:latin typeface="Congenial" panose="02000503040000020004" pitchFamily="2" charset="0"/>
                        </a:rPr>
                        <a:t>User Account Data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How you use your account e.g. what software is configured, time of last login</a:t>
                      </a: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a:latin typeface="Congenial" panose="02000503040000020004" pitchFamily="2" charset="0"/>
                        </a:rPr>
                        <a:t>Organisations can see what you are downloading and how often you access your account</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64758308"/>
                  </a:ext>
                </a:extLst>
              </a:tr>
              <a:tr h="871917">
                <a:tc>
                  <a:txBody>
                    <a:bodyPr/>
                    <a:lstStyle/>
                    <a:p>
                      <a:pPr algn="ctr"/>
                      <a:r>
                        <a:rPr lang="en-GB" noProof="0" dirty="0">
                          <a:latin typeface="Congenial" panose="02000503040000020004" pitchFamily="2" charset="0"/>
                        </a:rPr>
                        <a:t>Search History</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sz="1800" b="0" i="0" kern="1200" noProof="0" dirty="0">
                          <a:solidFill>
                            <a:schemeClr val="dk1"/>
                          </a:solidFill>
                          <a:effectLst/>
                          <a:latin typeface="Congenial" panose="02000503040000020004" pitchFamily="2" charset="0"/>
                          <a:ea typeface="+mn-ea"/>
                          <a:cs typeface="+mn-cs"/>
                        </a:rPr>
                        <a:t>What you are searching for on the internet</a:t>
                      </a:r>
                      <a:endParaRPr lang="en-GB" noProof="0"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a:latin typeface="Congenial" panose="02000503040000020004" pitchFamily="2" charset="0"/>
                        </a:rPr>
                        <a:t>Organisations can use this data to send targeted adverts to your device based on what you are searching for. They can sell this data to other companies who may use this illegally.</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55276484"/>
                  </a:ext>
                </a:extLst>
              </a:tr>
              <a:tr h="505158">
                <a:tc>
                  <a:txBody>
                    <a:bodyPr/>
                    <a:lstStyle/>
                    <a:p>
                      <a:pPr algn="ctr"/>
                      <a:r>
                        <a:rPr lang="en-GB" noProof="0" dirty="0">
                          <a:latin typeface="Congenial" panose="02000503040000020004" pitchFamily="2" charset="0"/>
                        </a:rPr>
                        <a:t>User Profile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Your age, ethnicity, gender</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a:latin typeface="Congenial" panose="02000503040000020004" pitchFamily="2" charset="0"/>
                        </a:rPr>
                        <a:t>Organisations can use this data to customise the results of an internet search to give you what they think you are looking for</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7409356"/>
                  </a:ext>
                </a:extLst>
              </a:tr>
            </a:tbl>
          </a:graphicData>
        </a:graphic>
      </p:graphicFrame>
      <p:sp>
        <p:nvSpPr>
          <p:cNvPr id="4" name="Footer Placeholder 3">
            <a:extLst>
              <a:ext uri="{FF2B5EF4-FFF2-40B4-BE49-F238E27FC236}">
                <a16:creationId xmlns:a16="http://schemas.microsoft.com/office/drawing/2014/main" id="{BD2119C5-D88C-4A43-F863-A6D88CC3F212}"/>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2986980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AD84EB-80F5-FE19-CE13-AED8E70203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B18B6E-5D23-59E8-32D5-46885E98DBC1}"/>
              </a:ext>
            </a:extLst>
          </p:cNvPr>
          <p:cNvSpPr>
            <a:spLocks noGrp="1"/>
          </p:cNvSpPr>
          <p:nvPr>
            <p:ph type="title"/>
          </p:nvPr>
        </p:nvSpPr>
        <p:spPr/>
        <p:txBody>
          <a:bodyPr/>
          <a:lstStyle/>
          <a:p>
            <a:r>
              <a:rPr lang="en-GB" noProof="0" dirty="0"/>
              <a:t>Types of Data and Privacy Concern</a:t>
            </a:r>
          </a:p>
        </p:txBody>
      </p:sp>
      <p:graphicFrame>
        <p:nvGraphicFramePr>
          <p:cNvPr id="5" name="Content Placeholder 4">
            <a:extLst>
              <a:ext uri="{FF2B5EF4-FFF2-40B4-BE49-F238E27FC236}">
                <a16:creationId xmlns:a16="http://schemas.microsoft.com/office/drawing/2014/main" id="{B3202597-AE87-7A17-5FAD-974B1EAC5B94}"/>
              </a:ext>
            </a:extLst>
          </p:cNvPr>
          <p:cNvGraphicFramePr>
            <a:graphicFrameLocks noGrp="1"/>
          </p:cNvGraphicFramePr>
          <p:nvPr>
            <p:ph idx="1"/>
            <p:extLst>
              <p:ext uri="{D42A27DB-BD31-4B8C-83A1-F6EECF244321}">
                <p14:modId xmlns:p14="http://schemas.microsoft.com/office/powerpoint/2010/main" val="2110237402"/>
              </p:ext>
            </p:extLst>
          </p:nvPr>
        </p:nvGraphicFramePr>
        <p:xfrm>
          <a:off x="573932" y="1846262"/>
          <a:ext cx="11040894" cy="3248358"/>
        </p:xfrm>
        <a:graphic>
          <a:graphicData uri="http://schemas.openxmlformats.org/drawingml/2006/table">
            <a:tbl>
              <a:tblPr firstRow="1" bandRow="1">
                <a:tableStyleId>{5C22544A-7EE6-4342-B048-85BDC9FD1C3A}</a:tableStyleId>
              </a:tblPr>
              <a:tblGrid>
                <a:gridCol w="1882464">
                  <a:extLst>
                    <a:ext uri="{9D8B030D-6E8A-4147-A177-3AD203B41FA5}">
                      <a16:colId xmlns:a16="http://schemas.microsoft.com/office/drawing/2014/main" val="1629613534"/>
                    </a:ext>
                  </a:extLst>
                </a:gridCol>
                <a:gridCol w="2938564">
                  <a:extLst>
                    <a:ext uri="{9D8B030D-6E8A-4147-A177-3AD203B41FA5}">
                      <a16:colId xmlns:a16="http://schemas.microsoft.com/office/drawing/2014/main" val="436480024"/>
                    </a:ext>
                  </a:extLst>
                </a:gridCol>
                <a:gridCol w="6219866">
                  <a:extLst>
                    <a:ext uri="{9D8B030D-6E8A-4147-A177-3AD203B41FA5}">
                      <a16:colId xmlns:a16="http://schemas.microsoft.com/office/drawing/2014/main" val="1025570552"/>
                    </a:ext>
                  </a:extLst>
                </a:gridCol>
              </a:tblGrid>
              <a:tr h="505158">
                <a:tc>
                  <a:txBody>
                    <a:bodyPr/>
                    <a:lstStyle/>
                    <a:p>
                      <a:pPr algn="ctr"/>
                      <a:r>
                        <a:rPr lang="en-GB" noProof="0" dirty="0">
                          <a:latin typeface="Congenial" panose="02000503040000020004" pitchFamily="2" charset="0"/>
                          <a:cs typeface="Arabic Typesetting" panose="020F0502020204030204" pitchFamily="66" charset="-78"/>
                        </a:rPr>
                        <a:t>Data</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cs typeface="Arabic Typesetting" panose="020F0502020204030204" pitchFamily="66" charset="-78"/>
                        </a:rPr>
                        <a:t>Example</a:t>
                      </a:r>
                    </a:p>
                  </a:txBody>
                  <a:tcPr anchor="ct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cs typeface="Arabic Typesetting" panose="020F0502020204030204" pitchFamily="66" charset="-78"/>
                        </a:rPr>
                        <a:t>Privacy concern</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340196"/>
                  </a:ext>
                </a:extLst>
              </a:tr>
              <a:tr h="871917">
                <a:tc>
                  <a:txBody>
                    <a:bodyPr/>
                    <a:lstStyle/>
                    <a:p>
                      <a:pPr algn="ctr"/>
                      <a:r>
                        <a:rPr lang="en-GB" noProof="0" dirty="0">
                          <a:latin typeface="Congenial" panose="02000503040000020004" pitchFamily="2" charset="0"/>
                        </a:rPr>
                        <a:t>Geographic Location Data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Data that will identify where you have been or travelled in image metadata</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latin typeface="Congenial" panose="02000503040000020004" pitchFamily="2" charset="0"/>
                        </a:rPr>
                        <a:t>Can be used to track your movements or to predict any patterns in your movements</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11284037"/>
                  </a:ext>
                </a:extLst>
              </a:tr>
              <a:tr h="871917">
                <a:tc>
                  <a:txBody>
                    <a:bodyPr/>
                    <a:lstStyle/>
                    <a:p>
                      <a:pPr algn="ctr"/>
                      <a:r>
                        <a:rPr lang="en-GB" noProof="0" dirty="0">
                          <a:latin typeface="Congenial" panose="02000503040000020004" pitchFamily="2" charset="0"/>
                        </a:rPr>
                        <a:t>Images / Camera Data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Captured by CCTV or when you upload photos to social media</a:t>
                      </a: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a:latin typeface="Congenial" panose="02000503040000020004" pitchFamily="2" charset="0"/>
                        </a:rPr>
                        <a:t>Can be used in identify theft, to track your movements or to identify sensitive data in the background</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64758308"/>
                  </a:ext>
                </a:extLst>
              </a:tr>
              <a:tr h="505158">
                <a:tc>
                  <a:txBody>
                    <a:bodyPr/>
                    <a:lstStyle/>
                    <a:p>
                      <a:pPr algn="ctr"/>
                      <a:r>
                        <a:rPr lang="en-GB" noProof="0" dirty="0">
                          <a:latin typeface="Congenial" panose="02000503040000020004" pitchFamily="2" charset="0"/>
                        </a:rPr>
                        <a:t>Biometric Data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GB" noProof="0" dirty="0">
                          <a:latin typeface="Congenial" panose="02000503040000020004" pitchFamily="2" charset="0"/>
                        </a:rPr>
                        <a:t>Face ID, Retina Scan, Fingerprint scan</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noProof="0" dirty="0">
                          <a:latin typeface="Congenial" panose="02000503040000020004" pitchFamily="2" charset="0"/>
                        </a:rPr>
                        <a:t>Can be used in identify theft or to access account data</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7409356"/>
                  </a:ext>
                </a:extLst>
              </a:tr>
            </a:tbl>
          </a:graphicData>
        </a:graphic>
      </p:graphicFrame>
      <p:sp>
        <p:nvSpPr>
          <p:cNvPr id="4" name="Footer Placeholder 3">
            <a:extLst>
              <a:ext uri="{FF2B5EF4-FFF2-40B4-BE49-F238E27FC236}">
                <a16:creationId xmlns:a16="http://schemas.microsoft.com/office/drawing/2014/main" id="{74869293-AFA9-22AB-AF73-41CF7DAA5D9A}"/>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2438441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3B602-E1E0-D363-C6C7-51911E20CF92}"/>
              </a:ext>
            </a:extLst>
          </p:cNvPr>
          <p:cNvSpPr>
            <a:spLocks noGrp="1"/>
          </p:cNvSpPr>
          <p:nvPr>
            <p:ph type="title"/>
          </p:nvPr>
        </p:nvSpPr>
        <p:spPr>
          <a:xfrm>
            <a:off x="1097280" y="286603"/>
            <a:ext cx="10058400" cy="1450757"/>
          </a:xfrm>
        </p:spPr>
        <p:txBody>
          <a:bodyPr>
            <a:normAutofit/>
          </a:bodyPr>
          <a:lstStyle/>
          <a:p>
            <a:r>
              <a:rPr lang="en-GB" noProof="0"/>
              <a:t>What Are The Ethics of Data Privacy?</a:t>
            </a:r>
          </a:p>
        </p:txBody>
      </p:sp>
      <p:sp>
        <p:nvSpPr>
          <p:cNvPr id="4" name="Footer Placeholder 3">
            <a:extLst>
              <a:ext uri="{FF2B5EF4-FFF2-40B4-BE49-F238E27FC236}">
                <a16:creationId xmlns:a16="http://schemas.microsoft.com/office/drawing/2014/main" id="{17E7C5F9-2E9B-0BF1-D2EB-AAFD3E8C548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a:t>All text copyright © TheComputingTutor Ltd 2024. All rights Reserved.</a:t>
            </a:r>
          </a:p>
        </p:txBody>
      </p:sp>
      <p:graphicFrame>
        <p:nvGraphicFramePr>
          <p:cNvPr id="6" name="Content Placeholder 2">
            <a:extLst>
              <a:ext uri="{FF2B5EF4-FFF2-40B4-BE49-F238E27FC236}">
                <a16:creationId xmlns:a16="http://schemas.microsoft.com/office/drawing/2014/main" id="{1F2BC7AE-371C-9A13-ECEF-891B9C88E10B}"/>
              </a:ext>
            </a:extLst>
          </p:cNvPr>
          <p:cNvGraphicFramePr>
            <a:graphicFrameLocks noGrp="1"/>
          </p:cNvGraphicFramePr>
          <p:nvPr>
            <p:ph idx="1"/>
            <p:extLst>
              <p:ext uri="{D42A27DB-BD31-4B8C-83A1-F6EECF244321}">
                <p14:modId xmlns:p14="http://schemas.microsoft.com/office/powerpoint/2010/main" val="221271446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1178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EECA0-E7AF-CE5A-A847-7A56A4F300D3}"/>
              </a:ext>
            </a:extLst>
          </p:cNvPr>
          <p:cNvSpPr>
            <a:spLocks noGrp="1"/>
          </p:cNvSpPr>
          <p:nvPr>
            <p:ph type="title"/>
          </p:nvPr>
        </p:nvSpPr>
        <p:spPr>
          <a:xfrm>
            <a:off x="1097280" y="286603"/>
            <a:ext cx="10058400" cy="1450757"/>
          </a:xfrm>
        </p:spPr>
        <p:txBody>
          <a:bodyPr>
            <a:normAutofit/>
          </a:bodyPr>
          <a:lstStyle/>
          <a:p>
            <a:r>
              <a:rPr lang="en-GB" noProof="0" dirty="0"/>
              <a:t>Organisational Challenges</a:t>
            </a:r>
          </a:p>
        </p:txBody>
      </p:sp>
      <p:sp>
        <p:nvSpPr>
          <p:cNvPr id="4" name="Footer Placeholder 3">
            <a:extLst>
              <a:ext uri="{FF2B5EF4-FFF2-40B4-BE49-F238E27FC236}">
                <a16:creationId xmlns:a16="http://schemas.microsoft.com/office/drawing/2014/main" id="{AEB5F8AD-7F5D-C27D-620C-FAD7AB0330F4}"/>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749FF45-E8A8-CC3B-E372-7E120EAD141D}"/>
              </a:ext>
            </a:extLst>
          </p:cNvPr>
          <p:cNvGraphicFramePr>
            <a:graphicFrameLocks noGrp="1"/>
          </p:cNvGraphicFramePr>
          <p:nvPr>
            <p:ph idx="1"/>
            <p:extLst>
              <p:ext uri="{D42A27DB-BD31-4B8C-83A1-F6EECF244321}">
                <p14:modId xmlns:p14="http://schemas.microsoft.com/office/powerpoint/2010/main" val="84644767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0971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761D40B-B754-3448-EC4F-E6D30D8606B0}"/>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5201E6DB-0DAE-A937-57F8-22A7B5F5D407}"/>
              </a:ext>
            </a:extLst>
          </p:cNvPr>
          <p:cNvSpPr>
            <a:spLocks noGrp="1"/>
          </p:cNvSpPr>
          <p:nvPr>
            <p:ph type="ctrTitle"/>
          </p:nvPr>
        </p:nvSpPr>
        <p:spPr>
          <a:xfrm>
            <a:off x="1097280" y="758952"/>
            <a:ext cx="10058400" cy="3892168"/>
          </a:xfrm>
        </p:spPr>
        <p:txBody>
          <a:bodyPr>
            <a:normAutofit/>
          </a:bodyPr>
          <a:lstStyle/>
          <a:p>
            <a:br>
              <a:rPr lang="en-GB" noProof="0" dirty="0"/>
            </a:br>
            <a:r>
              <a:rPr lang="en-GB" noProof="0" dirty="0"/>
              <a:t>Privacy and Workplace Monitoring </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10243A9D-740A-90E7-F039-776DE20F2960}"/>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564EB94-541B-77AE-6E7F-99EB8D9B816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DE7E8F86-272F-BCF5-E739-758871521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8692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sz="7400" noProof="0"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A01A2-8CB1-31EB-18F6-302C13EF94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B304E5-6950-FBFB-FF28-38909F3A990E}"/>
              </a:ext>
            </a:extLst>
          </p:cNvPr>
          <p:cNvSpPr>
            <a:spLocks noGrp="1"/>
          </p:cNvSpPr>
          <p:nvPr>
            <p:ph type="title"/>
          </p:nvPr>
        </p:nvSpPr>
        <p:spPr>
          <a:xfrm>
            <a:off x="1097280" y="286603"/>
            <a:ext cx="10058400" cy="1450757"/>
          </a:xfrm>
        </p:spPr>
        <p:txBody>
          <a:bodyPr>
            <a:normAutofit/>
          </a:bodyPr>
          <a:lstStyle/>
          <a:p>
            <a:r>
              <a:rPr lang="en-GB" noProof="0" dirty="0"/>
              <a:t>Class Task 1 – </a:t>
            </a:r>
            <a:br>
              <a:rPr lang="en-GB" noProof="0" dirty="0"/>
            </a:br>
            <a:r>
              <a:rPr lang="en-GB" noProof="0" dirty="0"/>
              <a:t>Privacy and Workplace Monitoring</a:t>
            </a:r>
          </a:p>
        </p:txBody>
      </p:sp>
      <p:sp>
        <p:nvSpPr>
          <p:cNvPr id="4" name="Footer Placeholder 3">
            <a:extLst>
              <a:ext uri="{FF2B5EF4-FFF2-40B4-BE49-F238E27FC236}">
                <a16:creationId xmlns:a16="http://schemas.microsoft.com/office/drawing/2014/main" id="{697D7AD8-6704-4A53-9743-31B83182F40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BAF898B4-4768-E77F-935C-4EEB77F6553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9238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19D0B64-E192-164B-E0C6-679148E6AC62}"/>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DFDFFF3-DCF5-2732-CBC0-47E014126A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187D6A9A-9E28-EB65-EFA8-CFCD197F4046}"/>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.1.1.2 </a:t>
            </a:r>
            <a:br>
              <a:rPr lang="en-GB" noProof="0" dirty="0"/>
            </a:br>
            <a:r>
              <a:rPr lang="en-GB" noProof="0" dirty="0"/>
              <a:t>Environmental Impact</a:t>
            </a:r>
          </a:p>
        </p:txBody>
      </p:sp>
      <p:sp>
        <p:nvSpPr>
          <p:cNvPr id="13" name="Rectangle 12">
            <a:extLst>
              <a:ext uri="{FF2B5EF4-FFF2-40B4-BE49-F238E27FC236}">
                <a16:creationId xmlns:a16="http://schemas.microsoft.com/office/drawing/2014/main" id="{0EF152AC-7DEF-0FCE-BD40-7D6DAD7B4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1D636A34-E180-8B82-4C76-24B61E80D97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A8F96732-2F4C-86CB-09AB-37FF7A628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08C71DC8-84E3-3EDA-0194-AAD0CB05C323}"/>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772740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E0C147D-1EA1-1D98-4705-F77D611809A9}"/>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FC0ECC0-EBFD-7626-1EDB-617E4ED9BF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FE3962DD-C027-4E52-8562-302A35A3C79B}"/>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.1.1.3 </a:t>
            </a:r>
            <a:br>
              <a:rPr lang="en-GB" noProof="0" dirty="0"/>
            </a:br>
            <a:r>
              <a:rPr lang="en-GB" noProof="0" dirty="0"/>
              <a:t>Unequal Access to Information Technology</a:t>
            </a:r>
          </a:p>
        </p:txBody>
      </p:sp>
      <p:sp>
        <p:nvSpPr>
          <p:cNvPr id="13" name="Rectangle 12">
            <a:extLst>
              <a:ext uri="{FF2B5EF4-FFF2-40B4-BE49-F238E27FC236}">
                <a16:creationId xmlns:a16="http://schemas.microsoft.com/office/drawing/2014/main" id="{09484EB3-086D-31CA-6F14-F1AD1E20B8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C248077E-4522-2398-0E53-97A548A493E3}"/>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118BF117-CD9D-779C-A1CC-FD56E6233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6991321B-4FEF-FCF3-A565-C8E22A979B1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13826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E1A18F6-D470-95B9-15B5-03E7FC67E4AF}"/>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E4B6835-F1B7-23FC-3A6B-EFEFBDC4A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44B6CBFA-BE14-E364-4CC9-7341EDB24A17}"/>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.1.1.4 </a:t>
            </a:r>
            <a:br>
              <a:rPr lang="en-GB" noProof="0" dirty="0"/>
            </a:br>
            <a:r>
              <a:rPr lang="en-GB" noProof="0" dirty="0"/>
              <a:t>Access to Assistive Technology</a:t>
            </a:r>
          </a:p>
        </p:txBody>
      </p:sp>
      <p:sp>
        <p:nvSpPr>
          <p:cNvPr id="13" name="Rectangle 12">
            <a:extLst>
              <a:ext uri="{FF2B5EF4-FFF2-40B4-BE49-F238E27FC236}">
                <a16:creationId xmlns:a16="http://schemas.microsoft.com/office/drawing/2014/main" id="{72943DDF-92AC-CB76-B7FD-E9C9996A0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1A4AC317-B9AB-B6CF-43A4-C87750F8D2A4}"/>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B94C6546-E23B-9AFF-280A-CA24CF0BDE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26F16921-07BA-4036-6BA1-9A6C627EC28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79291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5615B99-AF75-2F62-BD80-C59DB8C3429F}"/>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46926F-C175-2B2C-C721-A1D94DD5E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E20B0BE1-F980-1688-D494-119AE7A81408}"/>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.1.1.5 </a:t>
            </a:r>
            <a:br>
              <a:rPr lang="en-GB" noProof="0" dirty="0"/>
            </a:br>
            <a:r>
              <a:rPr lang="en-GB" noProof="0" dirty="0"/>
              <a:t>Online Behaviour and Netiquette</a:t>
            </a:r>
          </a:p>
        </p:txBody>
      </p:sp>
      <p:sp>
        <p:nvSpPr>
          <p:cNvPr id="13" name="Rectangle 12">
            <a:extLst>
              <a:ext uri="{FF2B5EF4-FFF2-40B4-BE49-F238E27FC236}">
                <a16:creationId xmlns:a16="http://schemas.microsoft.com/office/drawing/2014/main" id="{D7957C0B-5C22-FA60-8ABA-4D292A2BA0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9AF04048-E3BD-104E-3E60-7A152A8E202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8BF0CCE8-CF6A-E68E-E258-27040A7019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B999AB73-AF12-044E-042A-1121E4CDAD1F}"/>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996944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55B5E-D6E7-212B-3655-AFDD6CC251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326D42-645C-BA61-76F9-962448E0D5BF}"/>
              </a:ext>
            </a:extLst>
          </p:cNvPr>
          <p:cNvSpPr>
            <a:spLocks noGrp="1"/>
          </p:cNvSpPr>
          <p:nvPr>
            <p:ph type="title"/>
          </p:nvPr>
        </p:nvSpPr>
        <p:spPr>
          <a:xfrm>
            <a:off x="1097280" y="286603"/>
            <a:ext cx="10058400" cy="1450757"/>
          </a:xfrm>
        </p:spPr>
        <p:txBody>
          <a:bodyPr>
            <a:normAutofit/>
          </a:bodyPr>
          <a:lstStyle/>
          <a:p>
            <a:r>
              <a:rPr lang="en-GB" noProof="0" dirty="0"/>
              <a:t>Class Task 2 – </a:t>
            </a:r>
            <a:r>
              <a:rPr lang="en-GB" dirty="0"/>
              <a:t>Moral and Ethical Issues</a:t>
            </a:r>
            <a:endParaRPr lang="en-GB" noProof="0" dirty="0"/>
          </a:p>
        </p:txBody>
      </p:sp>
      <p:sp>
        <p:nvSpPr>
          <p:cNvPr id="4" name="Footer Placeholder 3">
            <a:extLst>
              <a:ext uri="{FF2B5EF4-FFF2-40B4-BE49-F238E27FC236}">
                <a16:creationId xmlns:a16="http://schemas.microsoft.com/office/drawing/2014/main" id="{7C00D71A-0499-E12D-1EFB-8CEFFE9B3AFF}"/>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FE543894-ED1B-D495-D1A0-977C935107D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119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25D9A97-F6BD-A898-3024-74B4CC8C2622}"/>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C38C524-1541-A50B-EB17-9E1DCFD38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1BC649CD-3D93-0D83-8B67-E227459DCF95}"/>
              </a:ext>
            </a:extLst>
          </p:cNvPr>
          <p:cNvSpPr>
            <a:spLocks noGrp="1"/>
          </p:cNvSpPr>
          <p:nvPr>
            <p:ph type="ctrTitle"/>
          </p:nvPr>
        </p:nvSpPr>
        <p:spPr>
          <a:xfrm>
            <a:off x="1097280" y="758952"/>
            <a:ext cx="10058400" cy="3892168"/>
          </a:xfrm>
        </p:spPr>
        <p:txBody>
          <a:bodyPr>
            <a:normAutofit/>
          </a:bodyPr>
          <a:lstStyle/>
          <a:p>
            <a:r>
              <a:rPr lang="en-GB" dirty="0"/>
              <a:t>F</a:t>
            </a:r>
            <a:r>
              <a:rPr lang="en-GB" noProof="0" dirty="0"/>
              <a:t>.1.1.6 </a:t>
            </a:r>
            <a:br>
              <a:rPr lang="en-GB" noProof="0" dirty="0"/>
            </a:br>
            <a:r>
              <a:rPr lang="en-GB" noProof="0" dirty="0"/>
              <a:t>Acceptable Use Policies</a:t>
            </a:r>
          </a:p>
        </p:txBody>
      </p:sp>
      <p:sp>
        <p:nvSpPr>
          <p:cNvPr id="13" name="Rectangle 12">
            <a:extLst>
              <a:ext uri="{FF2B5EF4-FFF2-40B4-BE49-F238E27FC236}">
                <a16:creationId xmlns:a16="http://schemas.microsoft.com/office/drawing/2014/main" id="{936FC0D7-80DB-A680-29C3-F64AF51B4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6289A010-1CA3-A16E-2054-B819A4B1E3C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90448190-9C3F-1C02-27C4-5F300A944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F6D38D7-EBE0-0397-5ED7-88D16FE68073}"/>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981759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11EC6-5A90-FB8A-02E3-BB7C8CF91C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9ACA54-8EFE-8377-B497-01463A699F3B}"/>
              </a:ext>
            </a:extLst>
          </p:cNvPr>
          <p:cNvSpPr>
            <a:spLocks noGrp="1"/>
          </p:cNvSpPr>
          <p:nvPr>
            <p:ph type="title"/>
          </p:nvPr>
        </p:nvSpPr>
        <p:spPr>
          <a:xfrm>
            <a:off x="1097280" y="286603"/>
            <a:ext cx="10058400" cy="1450757"/>
          </a:xfrm>
        </p:spPr>
        <p:txBody>
          <a:bodyPr>
            <a:normAutofit/>
          </a:bodyPr>
          <a:lstStyle/>
          <a:p>
            <a:r>
              <a:rPr lang="en-GB" noProof="0" dirty="0"/>
              <a:t>Class Task 3 – Acceptable Use Policies</a:t>
            </a:r>
          </a:p>
        </p:txBody>
      </p:sp>
      <p:sp>
        <p:nvSpPr>
          <p:cNvPr id="4" name="Footer Placeholder 3">
            <a:extLst>
              <a:ext uri="{FF2B5EF4-FFF2-40B4-BE49-F238E27FC236}">
                <a16:creationId xmlns:a16="http://schemas.microsoft.com/office/drawing/2014/main" id="{5314F268-912E-CB4C-58C1-6CD8329F08FF}"/>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8D642EDF-9FCD-AA81-FA17-AE699F0A349E}"/>
              </a:ext>
            </a:extLst>
          </p:cNvPr>
          <p:cNvGraphicFramePr>
            <a:graphicFrameLocks noGrp="1"/>
          </p:cNvGraphicFramePr>
          <p:nvPr>
            <p:ph idx="1"/>
            <p:extLst>
              <p:ext uri="{D42A27DB-BD31-4B8C-83A1-F6EECF244321}">
                <p14:modId xmlns:p14="http://schemas.microsoft.com/office/powerpoint/2010/main" val="362958073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3662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F2BB6A8-1A5D-E37A-A2E4-4C423EA12B4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AD319B-A194-335F-8187-A0E6D7FBF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23827943-B5E7-B05C-C59A-146BE472A6C9}"/>
              </a:ext>
            </a:extLst>
          </p:cNvPr>
          <p:cNvSpPr>
            <a:spLocks noGrp="1"/>
          </p:cNvSpPr>
          <p:nvPr>
            <p:ph type="ctrTitle"/>
          </p:nvPr>
        </p:nvSpPr>
        <p:spPr>
          <a:xfrm>
            <a:off x="1097280" y="758952"/>
            <a:ext cx="10058400" cy="3892168"/>
          </a:xfrm>
        </p:spPr>
        <p:txBody>
          <a:bodyPr>
            <a:normAutofit/>
          </a:bodyPr>
          <a:lstStyle/>
          <a:p>
            <a:r>
              <a:rPr lang="en-GB" noProof="0" dirty="0"/>
              <a:t>Exam Style Questions</a:t>
            </a:r>
          </a:p>
        </p:txBody>
      </p:sp>
      <p:sp>
        <p:nvSpPr>
          <p:cNvPr id="11" name="Rectangle 10">
            <a:extLst>
              <a:ext uri="{FF2B5EF4-FFF2-40B4-BE49-F238E27FC236}">
                <a16:creationId xmlns:a16="http://schemas.microsoft.com/office/drawing/2014/main" id="{8A174F3A-BFD9-338D-2105-8E72B1A201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EE84BD3C-ABAC-073A-7791-EF288B785F2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2" name="Rectangle 11">
            <a:extLst>
              <a:ext uri="{FF2B5EF4-FFF2-40B4-BE49-F238E27FC236}">
                <a16:creationId xmlns:a16="http://schemas.microsoft.com/office/drawing/2014/main" id="{4F61C9BD-3660-BDDD-A238-F91F11E77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8DA935B-F34F-4DA9-2ABD-B2CA0A34B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D749B30C-0C82-537F-E99D-54F2A0BAB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49633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extLst>
              <p:ext uri="{D42A27DB-BD31-4B8C-83A1-F6EECF244321}">
                <p14:modId xmlns:p14="http://schemas.microsoft.com/office/powerpoint/2010/main" val="3469151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F  – Issues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extLst>
              <p:ext uri="{D42A27DB-BD31-4B8C-83A1-F6EECF244321}">
                <p14:modId xmlns:p14="http://schemas.microsoft.com/office/powerpoint/2010/main" val="25849787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ED0F1-5354-4F2C-DE78-7C3EDC2866BF}"/>
              </a:ext>
            </a:extLst>
          </p:cNvPr>
          <p:cNvSpPr>
            <a:spLocks noGrp="1"/>
          </p:cNvSpPr>
          <p:nvPr>
            <p:ph type="title"/>
          </p:nvPr>
        </p:nvSpPr>
        <p:spPr>
          <a:xfrm>
            <a:off x="1097280" y="286603"/>
            <a:ext cx="10058400" cy="1450757"/>
          </a:xfrm>
        </p:spPr>
        <p:txBody>
          <a:bodyPr>
            <a:normAutofit/>
          </a:bodyPr>
          <a:lstStyle/>
          <a:p>
            <a:r>
              <a:rPr lang="en-GB" noProof="0" dirty="0"/>
              <a:t>The ‘Explain’ Command Word</a:t>
            </a:r>
          </a:p>
        </p:txBody>
      </p:sp>
      <p:sp>
        <p:nvSpPr>
          <p:cNvPr id="4" name="Footer Placeholder 3">
            <a:extLst>
              <a:ext uri="{FF2B5EF4-FFF2-40B4-BE49-F238E27FC236}">
                <a16:creationId xmlns:a16="http://schemas.microsoft.com/office/drawing/2014/main" id="{5D053B61-1E52-FCE5-0D5C-E0243E0AC5D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8E572F6C-C957-A453-4C31-24775F1C8ED7}"/>
              </a:ext>
            </a:extLst>
          </p:cNvPr>
          <p:cNvGraphicFramePr>
            <a:graphicFrameLocks noGrp="1"/>
          </p:cNvGraphicFramePr>
          <p:nvPr>
            <p:ph idx="1"/>
            <p:extLst>
              <p:ext uri="{D42A27DB-BD31-4B8C-83A1-F6EECF244321}">
                <p14:modId xmlns:p14="http://schemas.microsoft.com/office/powerpoint/2010/main" val="2818169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2388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Explain-Style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‘Explain’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954157"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2597430" y="2981739"/>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10" name="Rectangle: Rounded Corners 9">
            <a:extLst>
              <a:ext uri="{FF2B5EF4-FFF2-40B4-BE49-F238E27FC236}">
                <a16:creationId xmlns:a16="http://schemas.microsoft.com/office/drawing/2014/main" id="{69B72627-F031-BF27-80BE-F01A9E6019D8}"/>
              </a:ext>
            </a:extLst>
          </p:cNvPr>
          <p:cNvSpPr/>
          <p:nvPr/>
        </p:nvSpPr>
        <p:spPr>
          <a:xfrm>
            <a:off x="4386466"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11" name="Plus Sign 10">
            <a:extLst>
              <a:ext uri="{FF2B5EF4-FFF2-40B4-BE49-F238E27FC236}">
                <a16:creationId xmlns:a16="http://schemas.microsoft.com/office/drawing/2014/main" id="{C31677F7-E536-6581-035B-FAFACD5B5A7D}"/>
              </a:ext>
            </a:extLst>
          </p:cNvPr>
          <p:cNvSpPr/>
          <p:nvPr/>
        </p:nvSpPr>
        <p:spPr>
          <a:xfrm>
            <a:off x="2285995" y="3147391"/>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2" name="Equals 11">
            <a:extLst>
              <a:ext uri="{FF2B5EF4-FFF2-40B4-BE49-F238E27FC236}">
                <a16:creationId xmlns:a16="http://schemas.microsoft.com/office/drawing/2014/main" id="{4418A688-0A62-3B35-50D5-E1763A8A436D}"/>
              </a:ext>
            </a:extLst>
          </p:cNvPr>
          <p:cNvSpPr/>
          <p:nvPr/>
        </p:nvSpPr>
        <p:spPr>
          <a:xfrm>
            <a:off x="4121423" y="3188486"/>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4 Mark ‘Explain’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4232"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7505" y="2981739"/>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16" name="Rectangle: Rounded Corners 15">
            <a:extLst>
              <a:ext uri="{FF2B5EF4-FFF2-40B4-BE49-F238E27FC236}">
                <a16:creationId xmlns:a16="http://schemas.microsoft.com/office/drawing/2014/main" id="{364DCEDC-5507-121A-6B74-F7C14AA6C3B2}"/>
              </a:ext>
            </a:extLst>
          </p:cNvPr>
          <p:cNvSpPr/>
          <p:nvPr/>
        </p:nvSpPr>
        <p:spPr>
          <a:xfrm>
            <a:off x="9816541" y="2981739"/>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17" name="Plus Sign 16">
            <a:extLst>
              <a:ext uri="{FF2B5EF4-FFF2-40B4-BE49-F238E27FC236}">
                <a16:creationId xmlns:a16="http://schemas.microsoft.com/office/drawing/2014/main" id="{DBF827D4-AF52-F2EF-C160-C5544BF9B04A}"/>
              </a:ext>
            </a:extLst>
          </p:cNvPr>
          <p:cNvSpPr/>
          <p:nvPr/>
        </p:nvSpPr>
        <p:spPr>
          <a:xfrm>
            <a:off x="7716070" y="3147391"/>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8" name="Equals 17">
            <a:extLst>
              <a:ext uri="{FF2B5EF4-FFF2-40B4-BE49-F238E27FC236}">
                <a16:creationId xmlns:a16="http://schemas.microsoft.com/office/drawing/2014/main" id="{72485C43-AC02-E6B3-5B23-C6C2AC3669FA}"/>
              </a:ext>
            </a:extLst>
          </p:cNvPr>
          <p:cNvSpPr/>
          <p:nvPr/>
        </p:nvSpPr>
        <p:spPr>
          <a:xfrm>
            <a:off x="9551498" y="3188486"/>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6384230" y="3975651"/>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Second point</a:t>
            </a:r>
          </a:p>
        </p:txBody>
      </p:sp>
      <p:sp>
        <p:nvSpPr>
          <p:cNvPr id="20" name="Rectangle: Rounded Corners 19">
            <a:extLst>
              <a:ext uri="{FF2B5EF4-FFF2-40B4-BE49-F238E27FC236}">
                <a16:creationId xmlns:a16="http://schemas.microsoft.com/office/drawing/2014/main" id="{06135943-A68C-3985-7AF2-429B5CBFA58F}"/>
              </a:ext>
            </a:extLst>
          </p:cNvPr>
          <p:cNvSpPr/>
          <p:nvPr/>
        </p:nvSpPr>
        <p:spPr>
          <a:xfrm>
            <a:off x="8027503" y="3975651"/>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expansion</a:t>
            </a:r>
          </a:p>
        </p:txBody>
      </p:sp>
      <p:sp>
        <p:nvSpPr>
          <p:cNvPr id="21" name="Rectangle: Rounded Corners 20">
            <a:extLst>
              <a:ext uri="{FF2B5EF4-FFF2-40B4-BE49-F238E27FC236}">
                <a16:creationId xmlns:a16="http://schemas.microsoft.com/office/drawing/2014/main" id="{8972171D-A901-533A-C780-30A505F50F55}"/>
              </a:ext>
            </a:extLst>
          </p:cNvPr>
          <p:cNvSpPr/>
          <p:nvPr/>
        </p:nvSpPr>
        <p:spPr>
          <a:xfrm>
            <a:off x="9816539" y="3975651"/>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2 marks</a:t>
            </a:r>
          </a:p>
        </p:txBody>
      </p:sp>
      <p:sp>
        <p:nvSpPr>
          <p:cNvPr id="22" name="Plus Sign 21">
            <a:extLst>
              <a:ext uri="{FF2B5EF4-FFF2-40B4-BE49-F238E27FC236}">
                <a16:creationId xmlns:a16="http://schemas.microsoft.com/office/drawing/2014/main" id="{7E0274D2-DB79-4692-85B0-7B97528B5D8B}"/>
              </a:ext>
            </a:extLst>
          </p:cNvPr>
          <p:cNvSpPr/>
          <p:nvPr/>
        </p:nvSpPr>
        <p:spPr>
          <a:xfrm>
            <a:off x="7716068" y="4141303"/>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23" name="Equals 22">
            <a:extLst>
              <a:ext uri="{FF2B5EF4-FFF2-40B4-BE49-F238E27FC236}">
                <a16:creationId xmlns:a16="http://schemas.microsoft.com/office/drawing/2014/main" id="{EE67A265-E9CA-8E6B-6A43-7712B7E566A4}"/>
              </a:ext>
            </a:extLst>
          </p:cNvPr>
          <p:cNvSpPr/>
          <p:nvPr/>
        </p:nvSpPr>
        <p:spPr>
          <a:xfrm>
            <a:off x="9551496" y="4182398"/>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816539" y="4774783"/>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4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9414" y="4765034"/>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8508989" y="5783793"/>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2160105" y="5788076"/>
            <a:ext cx="622189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‘Explain’ -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4386466" y="3775721"/>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2826026" y="3787899"/>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Equals 2">
            <a:extLst>
              <a:ext uri="{FF2B5EF4-FFF2-40B4-BE49-F238E27FC236}">
                <a16:creationId xmlns:a16="http://schemas.microsoft.com/office/drawing/2014/main" id="{AF1739B8-459C-9B7D-4041-243FE7D45D8F}"/>
              </a:ext>
            </a:extLst>
          </p:cNvPr>
          <p:cNvSpPr/>
          <p:nvPr/>
        </p:nvSpPr>
        <p:spPr>
          <a:xfrm>
            <a:off x="4090471" y="4024684"/>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6" name="Equals 5">
            <a:extLst>
              <a:ext uri="{FF2B5EF4-FFF2-40B4-BE49-F238E27FC236}">
                <a16:creationId xmlns:a16="http://schemas.microsoft.com/office/drawing/2014/main" id="{F31172D2-0682-64FE-3F30-4E017B4B095E}"/>
              </a:ext>
            </a:extLst>
          </p:cNvPr>
          <p:cNvSpPr/>
          <p:nvPr/>
        </p:nvSpPr>
        <p:spPr>
          <a:xfrm>
            <a:off x="9528304" y="4986155"/>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23063306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noProof="0"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extLst>
              <p:ext uri="{D42A27DB-BD31-4B8C-83A1-F6EECF244321}">
                <p14:modId xmlns:p14="http://schemas.microsoft.com/office/powerpoint/2010/main" val="36420679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noProof="0"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54778616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noProof="0"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noProof="0" dirty="0"/>
              <a:t>Websites</a:t>
            </a:r>
          </a:p>
          <a:p>
            <a:r>
              <a:rPr lang="en-GB" u="sng" noProof="0" dirty="0">
                <a:hlinkClick r:id="rId2"/>
              </a:rPr>
              <a:t>https://digitalprivacy.ieee.org/publications/topics/ethical-issues-related-to-data-privacy-and-security-why-we-must-balance-ethical-and-legal-requirements-in-the-connected-world/#:~:text=When%20it%20comes%20to%20data,Respect%20confidentiality</a:t>
            </a:r>
            <a:r>
              <a:rPr lang="en-GB" u="sng" noProof="0" dirty="0"/>
              <a:t>.</a:t>
            </a:r>
          </a:p>
          <a:p>
            <a:endParaRPr lang="en-GB" u="sng" noProof="0" dirty="0"/>
          </a:p>
          <a:p>
            <a:r>
              <a:rPr lang="en-GB" b="1" u="sng" noProof="0" dirty="0"/>
              <a:t>Videos</a:t>
            </a:r>
          </a:p>
          <a:p>
            <a:r>
              <a:rPr lang="en-GB" b="1" u="sng" noProof="0" dirty="0"/>
              <a:t>https://www.youtube.com/watch?v=SkWzwoDIGmE</a:t>
            </a:r>
          </a:p>
          <a:p>
            <a:endParaRPr lang="en-GB" b="1" u="sng" noProof="0" dirty="0"/>
          </a:p>
          <a:p>
            <a:r>
              <a:rPr lang="en-GB" b="1" u="sng" noProof="0" dirty="0"/>
              <a:t>Textbook:</a:t>
            </a:r>
            <a:r>
              <a:rPr lang="en-GB" b="1" noProof="0" dirty="0"/>
              <a:t> </a:t>
            </a:r>
            <a:r>
              <a:rPr lang="en-GB" b="1" i="1" noProof="0"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1380044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noProof="0"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noProof="0"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4FF0E34-0DBF-1937-D7B7-FC3030271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a:bodyPr>
          <a:lstStyle/>
          <a:p>
            <a:r>
              <a:rPr lang="en-GB" noProof="0" dirty="0"/>
              <a:t>Topic F1 – </a:t>
            </a:r>
            <a:br>
              <a:rPr lang="en-GB" noProof="0" dirty="0"/>
            </a:br>
            <a:r>
              <a:rPr lang="en-GB" noProof="0" dirty="0"/>
              <a:t>Moral and Ethical Issues</a:t>
            </a:r>
          </a:p>
        </p:txBody>
      </p:sp>
      <p:sp>
        <p:nvSpPr>
          <p:cNvPr id="15" name="Rectangle 14">
            <a:extLst>
              <a:ext uri="{FF2B5EF4-FFF2-40B4-BE49-F238E27FC236}">
                <a16:creationId xmlns:a16="http://schemas.microsoft.com/office/drawing/2014/main" id="{FB0E31E6-5DDC-536E-C53A-C332A5047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667607E1-1F75-4D67-70DD-5E52A1B111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CA4E-7F12-75A6-B6F7-88E8FAC21015}"/>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6C1E2761-A172-9DE7-61B6-3128531EF765}"/>
              </a:ext>
            </a:extLst>
          </p:cNvPr>
          <p:cNvSpPr>
            <a:spLocks noGrp="1"/>
          </p:cNvSpPr>
          <p:nvPr>
            <p:ph type="ftr" sz="quarter" idx="11"/>
          </p:nvPr>
        </p:nvSpPr>
        <p:spPr/>
        <p:txBody>
          <a:bodyPr/>
          <a:lstStyle/>
          <a:p>
            <a:r>
              <a:rPr lang="en-GB" noProof="0" dirty="0"/>
              <a:t>All text copyright © TheComputingTutor Ltd 2024. All rights Reserved.</a:t>
            </a:r>
          </a:p>
        </p:txBody>
      </p:sp>
      <p:graphicFrame>
        <p:nvGraphicFramePr>
          <p:cNvPr id="5" name="Table 5">
            <a:extLst>
              <a:ext uri="{FF2B5EF4-FFF2-40B4-BE49-F238E27FC236}">
                <a16:creationId xmlns:a16="http://schemas.microsoft.com/office/drawing/2014/main" id="{A89DD026-4768-03CE-DA60-2511582ACC6C}"/>
              </a:ext>
            </a:extLst>
          </p:cNvPr>
          <p:cNvGraphicFramePr>
            <a:graphicFrameLocks noGrp="1"/>
          </p:cNvGraphicFramePr>
          <p:nvPr>
            <p:extLst>
              <p:ext uri="{D42A27DB-BD31-4B8C-83A1-F6EECF244321}">
                <p14:modId xmlns:p14="http://schemas.microsoft.com/office/powerpoint/2010/main" val="2773644309"/>
              </p:ext>
            </p:extLst>
          </p:nvPr>
        </p:nvGraphicFramePr>
        <p:xfrm>
          <a:off x="1046922" y="1826483"/>
          <a:ext cx="10108756" cy="3304533"/>
        </p:xfrm>
        <a:graphic>
          <a:graphicData uri="http://schemas.openxmlformats.org/drawingml/2006/table">
            <a:tbl>
              <a:tblPr firstRow="1" bandRow="1">
                <a:tableStyleId>{5C22544A-7EE6-4342-B048-85BDC9FD1C3A}</a:tableStyleId>
              </a:tblPr>
              <a:tblGrid>
                <a:gridCol w="3651538">
                  <a:extLst>
                    <a:ext uri="{9D8B030D-6E8A-4147-A177-3AD203B41FA5}">
                      <a16:colId xmlns:a16="http://schemas.microsoft.com/office/drawing/2014/main" val="1492452361"/>
                    </a:ext>
                  </a:extLst>
                </a:gridCol>
                <a:gridCol w="4114800">
                  <a:extLst>
                    <a:ext uri="{9D8B030D-6E8A-4147-A177-3AD203B41FA5}">
                      <a16:colId xmlns:a16="http://schemas.microsoft.com/office/drawing/2014/main" val="1122628156"/>
                    </a:ext>
                  </a:extLst>
                </a:gridCol>
                <a:gridCol w="2342418">
                  <a:extLst>
                    <a:ext uri="{9D8B030D-6E8A-4147-A177-3AD203B41FA5}">
                      <a16:colId xmlns:a16="http://schemas.microsoft.com/office/drawing/2014/main" val="3287342845"/>
                    </a:ext>
                  </a:extLst>
                </a:gridCol>
              </a:tblGrid>
              <a:tr h="523532">
                <a:tc>
                  <a:txBody>
                    <a:bodyPr/>
                    <a:lstStyle/>
                    <a:p>
                      <a:pPr algn="ctr"/>
                      <a:r>
                        <a:rPr lang="en-GB" noProof="0" dirty="0"/>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t>Sub Section ID</a:t>
                      </a:r>
                    </a:p>
                  </a:txBody>
                  <a:tcPr anchor="ctr">
                    <a:lnT w="38100" cap="flat" cmpd="sng" algn="ctr">
                      <a:solidFill>
                        <a:schemeClr val="tx1"/>
                      </a:solidFill>
                      <a:prstDash val="solid"/>
                      <a:round/>
                      <a:headEnd type="none" w="med" len="med"/>
                      <a:tailEnd type="none" w="med" len="med"/>
                    </a:lnT>
                  </a:tcPr>
                </a:tc>
                <a:tc>
                  <a:txBody>
                    <a:bodyPr/>
                    <a:lstStyle/>
                    <a:p>
                      <a:pPr algn="ctr"/>
                      <a:r>
                        <a:rPr lang="en-GB" noProof="0" dirty="0"/>
                        <a:t>Sub Section Content</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616921">
                <a:tc rowSpan="6">
                  <a:txBody>
                    <a:bodyPr/>
                    <a:lstStyle/>
                    <a:p>
                      <a:pPr algn="ctr"/>
                      <a:r>
                        <a:rPr lang="en-GB" sz="1800" b="1" i="0" u="none" strike="noStrike" kern="1200" baseline="0" noProof="0" dirty="0">
                          <a:solidFill>
                            <a:schemeClr val="dk1"/>
                          </a:solidFill>
                          <a:latin typeface="Congenial" panose="02000503040000020004" pitchFamily="2" charset="0"/>
                          <a:ea typeface="+mn-ea"/>
                          <a:cs typeface="+mn-cs"/>
                        </a:rPr>
                        <a:t>F 1.1 </a:t>
                      </a:r>
                    </a:p>
                    <a:p>
                      <a:pPr algn="ctr"/>
                      <a:r>
                        <a:rPr lang="en-GB" sz="1800" b="1" i="0" u="none" strike="noStrike" kern="1200" baseline="0" noProof="0" dirty="0">
                          <a:solidFill>
                            <a:schemeClr val="dk1"/>
                          </a:solidFill>
                          <a:latin typeface="Congenial" panose="02000503040000020004" pitchFamily="2" charset="0"/>
                          <a:ea typeface="+mn-ea"/>
                          <a:cs typeface="+mn-cs"/>
                        </a:rPr>
                        <a:t>Moral and ethical factors and implications of the use of information technology</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F1.1.1 Privacy</a:t>
                      </a:r>
                    </a:p>
                  </a:txBody>
                  <a:tcPr anchor="ctr"/>
                </a:tc>
                <a:tc>
                  <a:txBody>
                    <a:bodyPr/>
                    <a:lstStyle/>
                    <a:p>
                      <a:pPr marL="0" indent="0" algn="l">
                        <a:buFont typeface="Arial" panose="020B0604020202020204" pitchFamily="34" charset="0"/>
                        <a:buNone/>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208493">
                <a:tc vMerge="1">
                  <a:txBody>
                    <a:bodyPr/>
                    <a:lstStyle/>
                    <a:p>
                      <a:pPr algn="ctr"/>
                      <a:endParaRPr lang="en-GB" dirty="0">
                        <a:latin typeface="Congenial" panose="02000503040000020004" pitchFamily="2" charset="0"/>
                      </a:endParaRPr>
                    </a:p>
                  </a:txBody>
                  <a:tcPr anchor="ct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F1.1.2 environmental impact</a:t>
                      </a:r>
                      <a:endParaRPr lang="en-GB" sz="1600" noProof="0" dirty="0">
                        <a:latin typeface="Congenial" panose="02000503040000020004" pitchFamily="2" charset="0"/>
                      </a:endParaRPr>
                    </a:p>
                  </a:txBody>
                  <a:tcPr anchor="ctr"/>
                </a:tc>
                <a:tc>
                  <a:txBody>
                    <a:bodyPr/>
                    <a:lstStyle/>
                    <a:p>
                      <a:pPr marL="0" lvl="0" indent="0" algn="l">
                        <a:buFont typeface="Arial" panose="020B0604020202020204" pitchFamily="34" charset="0"/>
                        <a:buNone/>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3274588"/>
                  </a:ext>
                </a:extLst>
              </a:tr>
              <a:tr h="208493">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F1.1.3 unequal access to information technology</a:t>
                      </a:r>
                      <a:endParaRPr lang="en-GB" sz="1600" noProof="0" dirty="0">
                        <a:latin typeface="Congenial" panose="02000503040000020004" pitchFamily="2" charset="0"/>
                      </a:endParaRPr>
                    </a:p>
                  </a:txBody>
                  <a:tcPr anchor="ctr"/>
                </a:tc>
                <a:tc>
                  <a:txBody>
                    <a:bodyPr/>
                    <a:lstStyle/>
                    <a:p>
                      <a:pPr marL="0" lvl="0" indent="0" algn="l">
                        <a:buFont typeface="Arial" panose="020B0604020202020204" pitchFamily="34" charset="0"/>
                        <a:buNone/>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128228"/>
                  </a:ext>
                </a:extLst>
              </a:tr>
              <a:tr h="208493">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F1.1.4 access to assistive technology</a:t>
                      </a:r>
                      <a:endParaRPr lang="en-GB" sz="1600" noProof="0" dirty="0">
                        <a:latin typeface="Congenial" panose="02000503040000020004" pitchFamily="2" charset="0"/>
                      </a:endParaRPr>
                    </a:p>
                  </a:txBody>
                  <a:tcPr anchor="ctr"/>
                </a:tc>
                <a:tc>
                  <a:txBody>
                    <a:bodyPr/>
                    <a:lstStyle/>
                    <a:p>
                      <a:pPr marL="285750" lvl="0" indent="-285750" algn="l">
                        <a:buFont typeface="Arial" panose="020B0604020202020204" pitchFamily="34" charset="0"/>
                        <a:buChar char="•"/>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66549391"/>
                  </a:ext>
                </a:extLst>
              </a:tr>
              <a:tr h="208493">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F1.1.5 online behaviour and netiquette</a:t>
                      </a:r>
                      <a:endParaRPr lang="en-GB" sz="1600" noProof="0" dirty="0">
                        <a:latin typeface="Congenial" panose="02000503040000020004" pitchFamily="2" charset="0"/>
                      </a:endParaRPr>
                    </a:p>
                  </a:txBody>
                  <a:tcPr anchor="ctr"/>
                </a:tc>
                <a:tc>
                  <a:txBody>
                    <a:bodyPr/>
                    <a:lstStyle/>
                    <a:p>
                      <a:pPr marL="0" lvl="0" indent="0" algn="l">
                        <a:buFont typeface="Arial" panose="020B0604020202020204" pitchFamily="34" charset="0"/>
                        <a:buNone/>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53402601"/>
                  </a:ext>
                </a:extLst>
              </a:tr>
              <a:tr h="208493">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F1.1.6 acceptable use policies</a:t>
                      </a:r>
                      <a:endParaRPr lang="en-GB" sz="1600" noProof="0" dirty="0">
                        <a:latin typeface="Congenial" panose="02000503040000020004"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noProof="0" dirty="0">
                        <a:latin typeface="Congenial" panose="02000503040000020004" pitchFamily="2" charset="0"/>
                      </a:endParaRPr>
                    </a:p>
                  </a:txBody>
                  <a:tcPr anchor="ctr">
                    <a:lnB w="38100" cap="flat" cmpd="sng" algn="ctr">
                      <a:solidFill>
                        <a:schemeClr val="tx1"/>
                      </a:solidFill>
                      <a:prstDash val="solid"/>
                      <a:round/>
                      <a:headEnd type="none" w="med" len="med"/>
                      <a:tailEnd type="none" w="med" len="med"/>
                    </a:lnB>
                  </a:tcPr>
                </a:tc>
                <a:tc>
                  <a:txBody>
                    <a:bodyPr/>
                    <a:lstStyle/>
                    <a:p>
                      <a:pPr marL="0" lvl="0" indent="0" algn="l">
                        <a:buFont typeface="Arial" panose="020B0604020202020204" pitchFamily="34" charset="0"/>
                        <a:buNone/>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788088"/>
                  </a:ext>
                </a:extLst>
              </a:tr>
            </a:tbl>
          </a:graphicData>
        </a:graphic>
      </p:graphicFrame>
    </p:spTree>
    <p:extLst>
      <p:ext uri="{BB962C8B-B14F-4D97-AF65-F5344CB8AC3E}">
        <p14:creationId xmlns:p14="http://schemas.microsoft.com/office/powerpoint/2010/main" val="332490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noProof="0" dirty="0"/>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44457921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6126-71FA-76FB-2474-40CBE48013AD}"/>
              </a:ext>
            </a:extLst>
          </p:cNvPr>
          <p:cNvSpPr>
            <a:spLocks noGrp="1"/>
          </p:cNvSpPr>
          <p:nvPr>
            <p:ph type="title"/>
          </p:nvPr>
        </p:nvSpPr>
        <p:spPr>
          <a:xfrm>
            <a:off x="1097280" y="286603"/>
            <a:ext cx="10058400" cy="1450757"/>
          </a:xfrm>
        </p:spPr>
        <p:txBody>
          <a:bodyPr>
            <a:normAutofit/>
          </a:bodyPr>
          <a:lstStyle/>
          <a:p>
            <a:r>
              <a:rPr lang="en-GB" noProof="0"/>
              <a:t>Moral And Ethical Issues</a:t>
            </a:r>
          </a:p>
        </p:txBody>
      </p:sp>
      <p:sp>
        <p:nvSpPr>
          <p:cNvPr id="4" name="Footer Placeholder 3">
            <a:extLst>
              <a:ext uri="{FF2B5EF4-FFF2-40B4-BE49-F238E27FC236}">
                <a16:creationId xmlns:a16="http://schemas.microsoft.com/office/drawing/2014/main" id="{44F9D18C-A318-9E8F-5BD6-1D80F22D779E}"/>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a:t>All text copyright © TheComputingTutor Ltd 2024. All rights Reserved.</a:t>
            </a:r>
          </a:p>
        </p:txBody>
      </p:sp>
      <p:graphicFrame>
        <p:nvGraphicFramePr>
          <p:cNvPr id="6" name="Content Placeholder 2">
            <a:extLst>
              <a:ext uri="{FF2B5EF4-FFF2-40B4-BE49-F238E27FC236}">
                <a16:creationId xmlns:a16="http://schemas.microsoft.com/office/drawing/2014/main" id="{EA076C00-871B-9840-8F38-C9C5D89330FC}"/>
              </a:ext>
            </a:extLst>
          </p:cNvPr>
          <p:cNvGraphicFramePr>
            <a:graphicFrameLocks noGrp="1"/>
          </p:cNvGraphicFramePr>
          <p:nvPr>
            <p:ph idx="1"/>
            <p:extLst>
              <p:ext uri="{D42A27DB-BD31-4B8C-83A1-F6EECF244321}">
                <p14:modId xmlns:p14="http://schemas.microsoft.com/office/powerpoint/2010/main" val="30650655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724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1DB6-4EA3-7986-D3BE-1FF8DDD766AE}"/>
              </a:ext>
            </a:extLst>
          </p:cNvPr>
          <p:cNvSpPr>
            <a:spLocks noGrp="1"/>
          </p:cNvSpPr>
          <p:nvPr>
            <p:ph type="title"/>
          </p:nvPr>
        </p:nvSpPr>
        <p:spPr>
          <a:xfrm>
            <a:off x="1097280" y="286603"/>
            <a:ext cx="10058400" cy="1450757"/>
          </a:xfrm>
        </p:spPr>
        <p:txBody>
          <a:bodyPr>
            <a:normAutofit/>
          </a:bodyPr>
          <a:lstStyle/>
          <a:p>
            <a:r>
              <a:rPr lang="en-GB" noProof="0"/>
              <a:t>Class Discussion</a:t>
            </a:r>
          </a:p>
        </p:txBody>
      </p:sp>
      <p:sp>
        <p:nvSpPr>
          <p:cNvPr id="4" name="Footer Placeholder 3">
            <a:extLst>
              <a:ext uri="{FF2B5EF4-FFF2-40B4-BE49-F238E27FC236}">
                <a16:creationId xmlns:a16="http://schemas.microsoft.com/office/drawing/2014/main" id="{C8B0D818-2E8D-B2EE-31B6-8D5E8A404B12}"/>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a:t>All text copyright © TheComputingTutor Ltd 2024. All rights Reserved.</a:t>
            </a:r>
          </a:p>
        </p:txBody>
      </p:sp>
      <p:graphicFrame>
        <p:nvGraphicFramePr>
          <p:cNvPr id="6" name="Content Placeholder 2">
            <a:extLst>
              <a:ext uri="{FF2B5EF4-FFF2-40B4-BE49-F238E27FC236}">
                <a16:creationId xmlns:a16="http://schemas.microsoft.com/office/drawing/2014/main" id="{63B24662-4F58-D922-801F-26538DFB6987}"/>
              </a:ext>
            </a:extLst>
          </p:cNvPr>
          <p:cNvGraphicFramePr>
            <a:graphicFrameLocks noGrp="1"/>
          </p:cNvGraphicFramePr>
          <p:nvPr>
            <p:ph idx="1"/>
            <p:extLst>
              <p:ext uri="{D42A27DB-BD31-4B8C-83A1-F6EECF244321}">
                <p14:modId xmlns:p14="http://schemas.microsoft.com/office/powerpoint/2010/main" val="92104554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5351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2E741-EC99-F3ED-899C-5CE7F790F603}"/>
              </a:ext>
            </a:extLst>
          </p:cNvPr>
          <p:cNvSpPr>
            <a:spLocks noGrp="1"/>
          </p:cNvSpPr>
          <p:nvPr>
            <p:ph type="title"/>
          </p:nvPr>
        </p:nvSpPr>
        <p:spPr>
          <a:xfrm>
            <a:off x="1097280" y="286603"/>
            <a:ext cx="10058400" cy="1450757"/>
          </a:xfrm>
        </p:spPr>
        <p:txBody>
          <a:bodyPr>
            <a:normAutofit/>
          </a:bodyPr>
          <a:lstStyle/>
          <a:p>
            <a:r>
              <a:rPr lang="en-GB" noProof="0" dirty="0"/>
              <a:t>What Are Ethics and Morals?</a:t>
            </a:r>
          </a:p>
        </p:txBody>
      </p:sp>
      <p:sp>
        <p:nvSpPr>
          <p:cNvPr id="4" name="Footer Placeholder 3">
            <a:extLst>
              <a:ext uri="{FF2B5EF4-FFF2-40B4-BE49-F238E27FC236}">
                <a16:creationId xmlns:a16="http://schemas.microsoft.com/office/drawing/2014/main" id="{BCEE3030-F55A-7468-1706-48FF1A703A1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F792CE92-57F7-8455-C087-4A93F7AED11B}"/>
              </a:ext>
            </a:extLst>
          </p:cNvPr>
          <p:cNvGraphicFramePr>
            <a:graphicFrameLocks noGrp="1"/>
          </p:cNvGraphicFramePr>
          <p:nvPr>
            <p:ph idx="1"/>
            <p:extLst>
              <p:ext uri="{D42A27DB-BD31-4B8C-83A1-F6EECF244321}">
                <p14:modId xmlns:p14="http://schemas.microsoft.com/office/powerpoint/2010/main" val="178644539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522284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4">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2075</Words>
  <Application>Microsoft Office PowerPoint</Application>
  <PresentationFormat>Widescreen</PresentationFormat>
  <Paragraphs>239</Paragraphs>
  <Slides>37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Calibri Light</vt:lpstr>
      <vt:lpstr>Congenial</vt:lpstr>
      <vt:lpstr>Retrospect</vt:lpstr>
      <vt:lpstr>National Extended Certificate in Information Technology (AAQ)</vt:lpstr>
      <vt:lpstr>Unit 1: Information Technology Systems</vt:lpstr>
      <vt:lpstr>Topic F  – Issues</vt:lpstr>
      <vt:lpstr>Topic F1 –  Moral and Ethical Issues</vt:lpstr>
      <vt:lpstr>Specification Topics Covered</vt:lpstr>
      <vt:lpstr>Learning Objectives</vt:lpstr>
      <vt:lpstr>Moral And Ethical Issues</vt:lpstr>
      <vt:lpstr>Class Discussion</vt:lpstr>
      <vt:lpstr>What Are Ethics and Morals?</vt:lpstr>
      <vt:lpstr>Ethics and Morals in Technology</vt:lpstr>
      <vt:lpstr>What We Will Focus On</vt:lpstr>
      <vt:lpstr>F.1.1.1 Privacy</vt:lpstr>
      <vt:lpstr>What Is Data Privacy?</vt:lpstr>
      <vt:lpstr>Why Is Data Privacy Important?</vt:lpstr>
      <vt:lpstr>Types of Data and Privacy Concern</vt:lpstr>
      <vt:lpstr>Types of Data and Privacy Concern</vt:lpstr>
      <vt:lpstr>What Are The Ethics of Data Privacy?</vt:lpstr>
      <vt:lpstr>Organisational Challenges</vt:lpstr>
      <vt:lpstr> Privacy and Workplace Monitoring </vt:lpstr>
      <vt:lpstr>Class Task 1 –  Privacy and Workplace Monitoring</vt:lpstr>
      <vt:lpstr>F.1.1.2  Environmental Impact</vt:lpstr>
      <vt:lpstr>F.1.1.3  Unequal Access to Information Technology</vt:lpstr>
      <vt:lpstr>F.1.1.4  Access to Assistive Technology</vt:lpstr>
      <vt:lpstr>F.1.1.5  Online Behaviour and Netiquette</vt:lpstr>
      <vt:lpstr>Class Task 2 – Moral and Ethical Issues</vt:lpstr>
      <vt:lpstr>F.1.1.6  Acceptable Use Policies</vt:lpstr>
      <vt:lpstr>Class Task 3 – Acceptable Use Policies</vt:lpstr>
      <vt:lpstr>Exam Style Questions</vt:lpstr>
      <vt:lpstr>Exam Questions</vt:lpstr>
      <vt:lpstr>The ‘Name / State / Give’  Command Word</vt:lpstr>
      <vt:lpstr>Name / State / Give Question –  How The Marks Are Awarded</vt:lpstr>
      <vt:lpstr>The ‘Explain’ Command Word</vt:lpstr>
      <vt:lpstr>Explain-Style Question –  How The Marks Are Awarded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343</cp:revision>
  <dcterms:created xsi:type="dcterms:W3CDTF">2021-01-26T12:07:25Z</dcterms:created>
  <dcterms:modified xsi:type="dcterms:W3CDTF">2025-06-10T14:00:08Z</dcterms:modified>
</cp:coreProperties>
</file>